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1"/>
  </p:notesMasterIdLst>
  <p:handoutMasterIdLst>
    <p:handoutMasterId r:id="rId22"/>
  </p:handoutMasterIdLst>
  <p:sldIdLst>
    <p:sldId id="256" r:id="rId3"/>
    <p:sldId id="263" r:id="rId4"/>
    <p:sldId id="262" r:id="rId5"/>
    <p:sldId id="258" r:id="rId6"/>
    <p:sldId id="275" r:id="rId7"/>
    <p:sldId id="259" r:id="rId8"/>
    <p:sldId id="274" r:id="rId9"/>
    <p:sldId id="260" r:id="rId10"/>
    <p:sldId id="267" r:id="rId11"/>
    <p:sldId id="273" r:id="rId12"/>
    <p:sldId id="268" r:id="rId13"/>
    <p:sldId id="261" r:id="rId14"/>
    <p:sldId id="280" r:id="rId15"/>
    <p:sldId id="264" r:id="rId16"/>
    <p:sldId id="265" r:id="rId17"/>
    <p:sldId id="266" r:id="rId18"/>
    <p:sldId id="283" r:id="rId19"/>
    <p:sldId id="282" r:id="rId20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VACS Kristof (ENER)" initials="K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5494"/>
    <a:srgbClr val="3166CF"/>
    <a:srgbClr val="3E6FD2"/>
    <a:srgbClr val="2D5EC1"/>
    <a:srgbClr val="BDDEFF"/>
    <a:srgbClr val="99CCFF"/>
    <a:srgbClr val="808080"/>
    <a:srgbClr val="FFD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664" y="-8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81081538203882"/>
          <c:y val="0.10289043445065708"/>
          <c:w val="0.81888123541828683"/>
          <c:h val="0.748530825364747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Sheet1!$B$2:$B$11</c:f>
              <c:numCache>
                <c:formatCode>0.0</c:formatCode>
                <c:ptCount val="10"/>
                <c:pt idx="0">
                  <c:v>512.06797440589207</c:v>
                </c:pt>
                <c:pt idx="1">
                  <c:v>522.2179930146458</c:v>
                </c:pt>
                <c:pt idx="2">
                  <c:v>512.73418316653681</c:v>
                </c:pt>
                <c:pt idx="3">
                  <c:v>507.44466797219997</c:v>
                </c:pt>
                <c:pt idx="4">
                  <c:v>517.88899911158933</c:v>
                </c:pt>
                <c:pt idx="5">
                  <c:v>485.61985485013616</c:v>
                </c:pt>
                <c:pt idx="6">
                  <c:v>522.94399974592329</c:v>
                </c:pt>
                <c:pt idx="7">
                  <c:v>468.20561821679928</c:v>
                </c:pt>
                <c:pt idx="8">
                  <c:v>456.55780664943342</c:v>
                </c:pt>
                <c:pt idx="9">
                  <c:v>449.08832610110403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5454592"/>
        <c:axId val="125489152"/>
      </c:barChart>
      <c:catAx>
        <c:axId val="125454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25489152"/>
        <c:crosses val="autoZero"/>
        <c:auto val="1"/>
        <c:lblAlgn val="ctr"/>
        <c:lblOffset val="100"/>
        <c:noMultiLvlLbl val="0"/>
      </c:catAx>
      <c:valAx>
        <c:axId val="125489152"/>
        <c:scaling>
          <c:orientation val="minMax"/>
          <c:min val="0"/>
        </c:scaling>
        <c:delete val="0"/>
        <c:axPos val="l"/>
        <c:numFmt formatCode="0\ &quot;bcm&quot;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54545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areaChart>
        <c:grouping val="stacked"/>
        <c:varyColors val="0"/>
        <c:ser>
          <c:idx val="1"/>
          <c:order val="1"/>
          <c:tx>
            <c:strRef>
              <c:f>Sheet2!$A$3</c:f>
              <c:strCache>
                <c:ptCount val="1"/>
                <c:pt idx="0">
                  <c:v>Domestic conventional production (FID only)</c:v>
                </c:pt>
              </c:strCache>
            </c:strRef>
          </c:tx>
          <c:cat>
            <c:numRef>
              <c:f>Sheet2!$B$1:$E$1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cat>
          <c:val>
            <c:numRef>
              <c:f>Sheet2!$B$3:$E$3</c:f>
              <c:numCache>
                <c:formatCode>0.0</c:formatCode>
                <c:ptCount val="4"/>
                <c:pt idx="0">
                  <c:v>138.346</c:v>
                </c:pt>
                <c:pt idx="1">
                  <c:v>126.399</c:v>
                </c:pt>
                <c:pt idx="2">
                  <c:v>104.18899999999999</c:v>
                </c:pt>
                <c:pt idx="3">
                  <c:v>61.183999999999997</c:v>
                </c:pt>
              </c:numCache>
            </c:numRef>
          </c:val>
        </c:ser>
        <c:ser>
          <c:idx val="2"/>
          <c:order val="2"/>
          <c:tx>
            <c:strRef>
              <c:f>Sheet2!$A$4</c:f>
              <c:strCache>
                <c:ptCount val="1"/>
                <c:pt idx="0">
                  <c:v>Domestic conventional production (non-FID)</c:v>
                </c:pt>
              </c:strCache>
            </c:strRef>
          </c:tx>
          <c:cat>
            <c:numRef>
              <c:f>Sheet2!$B$1:$E$1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cat>
          <c:val>
            <c:numRef>
              <c:f>Sheet2!$B$4:$E$4</c:f>
              <c:numCache>
                <c:formatCode>0.0</c:formatCode>
                <c:ptCount val="4"/>
                <c:pt idx="0">
                  <c:v>0</c:v>
                </c:pt>
                <c:pt idx="1">
                  <c:v>5.9960000000000004</c:v>
                </c:pt>
                <c:pt idx="2">
                  <c:v>21.975000000000001</c:v>
                </c:pt>
                <c:pt idx="3">
                  <c:v>17.977</c:v>
                </c:pt>
              </c:numCache>
            </c:numRef>
          </c:val>
        </c:ser>
        <c:ser>
          <c:idx val="3"/>
          <c:order val="3"/>
          <c:tx>
            <c:strRef>
              <c:f>Sheet2!$A$5</c:f>
              <c:strCache>
                <c:ptCount val="1"/>
                <c:pt idx="0">
                  <c:v>Domestic unconventional production</c:v>
                </c:pt>
              </c:strCache>
            </c:strRef>
          </c:tx>
          <c:cat>
            <c:numRef>
              <c:f>Sheet2!$B$1:$E$1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cat>
          <c:val>
            <c:numRef>
              <c:f>Sheet2!$B$5:$E$5</c:f>
              <c:numCache>
                <c:formatCode>0.0</c:formatCode>
                <c:ptCount val="4"/>
                <c:pt idx="0">
                  <c:v>0</c:v>
                </c:pt>
                <c:pt idx="1">
                  <c:v>0.89147179558138467</c:v>
                </c:pt>
                <c:pt idx="2">
                  <c:v>5.4788063281213972</c:v>
                </c:pt>
                <c:pt idx="3">
                  <c:v>15.53701397537014</c:v>
                </c:pt>
              </c:numCache>
            </c:numRef>
          </c:val>
        </c:ser>
        <c:ser>
          <c:idx val="4"/>
          <c:order val="4"/>
          <c:tx>
            <c:strRef>
              <c:f>Sheet2!$A$6</c:f>
              <c:strCache>
                <c:ptCount val="1"/>
                <c:pt idx="0">
                  <c:v>Domestic biogas</c:v>
                </c:pt>
              </c:strCache>
            </c:strRef>
          </c:tx>
          <c:spPr>
            <a:ln w="25400">
              <a:noFill/>
            </a:ln>
          </c:spPr>
          <c:cat>
            <c:numRef>
              <c:f>Sheet2!$B$1:$E$1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cat>
          <c:val>
            <c:numRef>
              <c:f>Sheet2!$B$6:$E$6</c:f>
              <c:numCache>
                <c:formatCode>0.0</c:formatCode>
                <c:ptCount val="4"/>
                <c:pt idx="0">
                  <c:v>0.90558553572252209</c:v>
                </c:pt>
                <c:pt idx="1">
                  <c:v>2.875051888750519</c:v>
                </c:pt>
                <c:pt idx="2">
                  <c:v>4.7574373875743738</c:v>
                </c:pt>
                <c:pt idx="3">
                  <c:v>6.4030256906969241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748224"/>
        <c:axId val="131749760"/>
      </c:areaChart>
      <c:lineChart>
        <c:grouping val="standard"/>
        <c:varyColors val="0"/>
        <c:ser>
          <c:idx val="0"/>
          <c:order val="0"/>
          <c:tx>
            <c:strRef>
              <c:f>Sheet2!$A$2</c:f>
              <c:strCache>
                <c:ptCount val="1"/>
                <c:pt idx="0">
                  <c:v>PRIMES, EE27</c:v>
                </c:pt>
              </c:strCache>
            </c:strRef>
          </c:tx>
          <c:marker>
            <c:symbol val="none"/>
          </c:marker>
          <c:cat>
            <c:numRef>
              <c:f>Sheet2!$B$1:$E$1</c:f>
              <c:numCache>
                <c:formatCode>General</c:formatCode>
                <c:ptCount val="4"/>
                <c:pt idx="0">
                  <c:v>2015</c:v>
                </c:pt>
                <c:pt idx="1">
                  <c:v>2020</c:v>
                </c:pt>
                <c:pt idx="2">
                  <c:v>2025</c:v>
                </c:pt>
                <c:pt idx="3">
                  <c:v>2030</c:v>
                </c:pt>
              </c:numCache>
            </c:numRef>
          </c:cat>
          <c:val>
            <c:numRef>
              <c:f>Sheet2!$B$2:$E$2</c:f>
              <c:numCache>
                <c:formatCode>0.0</c:formatCode>
                <c:ptCount val="4"/>
                <c:pt idx="0">
                  <c:v>483.03844505542298</c:v>
                </c:pt>
                <c:pt idx="1">
                  <c:v>443.98444758122594</c:v>
                </c:pt>
                <c:pt idx="2">
                  <c:v>410.06861235301801</c:v>
                </c:pt>
                <c:pt idx="3">
                  <c:v>372.05497269910256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1748224"/>
        <c:axId val="131749760"/>
      </c:lineChart>
      <c:catAx>
        <c:axId val="131748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1749760"/>
        <c:crosses val="autoZero"/>
        <c:auto val="1"/>
        <c:lblAlgn val="ctr"/>
        <c:lblOffset val="100"/>
        <c:noMultiLvlLbl val="0"/>
      </c:catAx>
      <c:valAx>
        <c:axId val="131749760"/>
        <c:scaling>
          <c:orientation val="minMax"/>
          <c:max val="5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bcm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1748224"/>
        <c:crosses val="autoZero"/>
        <c:crossBetween val="midCat"/>
        <c:majorUnit val="50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GB"/>
              <a:t>LNG imports to the EU in 2014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7743885328861395"/>
          <c:y val="0.20651554986839876"/>
          <c:w val="0.43195821255770389"/>
          <c:h val="0.70323383648277848"/>
        </c:manualLayout>
      </c:layout>
      <c:pieChart>
        <c:varyColors val="1"/>
        <c:ser>
          <c:idx val="0"/>
          <c:order val="0"/>
          <c:tx>
            <c:strRef>
              <c:f>Sheet1!$B$29</c:f>
              <c:strCache>
                <c:ptCount val="1"/>
                <c:pt idx="0">
                  <c:v>2014</c:v>
                </c:pt>
              </c:strCache>
            </c:strRef>
          </c:tx>
          <c:dLbls>
            <c:dLbl>
              <c:idx val="0"/>
              <c:layout>
                <c:manualLayout>
                  <c:x val="2.7434744140762378E-2"/>
                  <c:y val="1.926768106557689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3.0820756009165992E-2"/>
                  <c:y val="-6.369821833314127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4.4992133388121934E-2"/>
                  <c:y val="3.90404080095695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0.16289854106741594"/>
                  <c:y val="2.70789193557318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Sheet1!$A$30:$A$37</c:f>
              <c:strCache>
                <c:ptCount val="8"/>
                <c:pt idx="0">
                  <c:v>Qatar</c:v>
                </c:pt>
                <c:pt idx="1">
                  <c:v>Algeria</c:v>
                </c:pt>
                <c:pt idx="2">
                  <c:v>Nigeria</c:v>
                </c:pt>
                <c:pt idx="3">
                  <c:v>Trinidad &amp; Tobago</c:v>
                </c:pt>
                <c:pt idx="4">
                  <c:v>Norway</c:v>
                </c:pt>
                <c:pt idx="5">
                  <c:v>Peru</c:v>
                </c:pt>
                <c:pt idx="6">
                  <c:v>Equatorial Guinea</c:v>
                </c:pt>
                <c:pt idx="7">
                  <c:v>Oman</c:v>
                </c:pt>
              </c:strCache>
            </c:strRef>
          </c:cat>
          <c:val>
            <c:numRef>
              <c:f>Sheet1!$B$30:$B$37</c:f>
              <c:numCache>
                <c:formatCode>0.000</c:formatCode>
                <c:ptCount val="8"/>
                <c:pt idx="0">
                  <c:v>22.346301440000001</c:v>
                </c:pt>
                <c:pt idx="1">
                  <c:v>10.442036480000001</c:v>
                </c:pt>
                <c:pt idx="2">
                  <c:v>4.4568546400000004</c:v>
                </c:pt>
                <c:pt idx="3">
                  <c:v>3.4331418400000002</c:v>
                </c:pt>
                <c:pt idx="4">
                  <c:v>2.2707008800000001</c:v>
                </c:pt>
                <c:pt idx="5">
                  <c:v>1.2424756000000001</c:v>
                </c:pt>
                <c:pt idx="6">
                  <c:v>8.3463200000000001E-2</c:v>
                </c:pt>
                <c:pt idx="7">
                  <c:v>7.58268E-2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LNG imports to the EU in 2009-2014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1988025654919051E-2"/>
          <c:y val="0.1397345074429541"/>
          <c:w val="0.6288057096311237"/>
          <c:h val="0.730579652996845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Sheet1!$A$19</c:f>
              <c:strCache>
                <c:ptCount val="1"/>
                <c:pt idx="0">
                  <c:v>Qatar</c:v>
                </c:pt>
              </c:strCache>
            </c:strRef>
          </c:tx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Sheet1!$B$19:$G$19</c:f>
              <c:numCache>
                <c:formatCode>#,##0.000</c:formatCode>
                <c:ptCount val="6"/>
                <c:pt idx="0">
                  <c:v>19.138999840000004</c:v>
                </c:pt>
                <c:pt idx="1">
                  <c:v>34.112646080000005</c:v>
                </c:pt>
                <c:pt idx="2">
                  <c:v>42.051066719999994</c:v>
                </c:pt>
                <c:pt idx="3">
                  <c:v>30.023496000000002</c:v>
                </c:pt>
                <c:pt idx="4">
                  <c:v>22.803387919999999</c:v>
                </c:pt>
                <c:pt idx="5">
                  <c:v>22.346301440000001</c:v>
                </c:pt>
              </c:numCache>
            </c:numRef>
          </c:val>
        </c:ser>
        <c:ser>
          <c:idx val="1"/>
          <c:order val="1"/>
          <c:tx>
            <c:strRef>
              <c:f>Sheet1!$A$20</c:f>
              <c:strCache>
                <c:ptCount val="1"/>
                <c:pt idx="0">
                  <c:v>Algeria</c:v>
                </c:pt>
              </c:strCache>
            </c:strRef>
          </c:tx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Sheet1!$B$20:$G$20</c:f>
              <c:numCache>
                <c:formatCode>#,##0.000</c:formatCode>
                <c:ptCount val="6"/>
                <c:pt idx="0">
                  <c:v>17.225164320000001</c:v>
                </c:pt>
                <c:pt idx="1">
                  <c:v>15.393608800000001</c:v>
                </c:pt>
                <c:pt idx="2">
                  <c:v>13.091694559999997</c:v>
                </c:pt>
                <c:pt idx="3">
                  <c:v>10.5938696</c:v>
                </c:pt>
                <c:pt idx="4">
                  <c:v>9.8197004800000016</c:v>
                </c:pt>
                <c:pt idx="5">
                  <c:v>10.442036480000001</c:v>
                </c:pt>
              </c:numCache>
            </c:numRef>
          </c:val>
        </c:ser>
        <c:ser>
          <c:idx val="2"/>
          <c:order val="2"/>
          <c:tx>
            <c:strRef>
              <c:f>Sheet1!$A$21</c:f>
              <c:strCache>
                <c:ptCount val="1"/>
                <c:pt idx="0">
                  <c:v>Nigeria</c:v>
                </c:pt>
              </c:strCache>
            </c:strRef>
          </c:tx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Sheet1!$B$21:$G$21</c:f>
              <c:numCache>
                <c:formatCode>#,##0.000</c:formatCode>
                <c:ptCount val="6"/>
                <c:pt idx="0">
                  <c:v>9.9078788000000007</c:v>
                </c:pt>
                <c:pt idx="1">
                  <c:v>15.320854239999999</c:v>
                </c:pt>
                <c:pt idx="2">
                  <c:v>14.56602432</c:v>
                </c:pt>
                <c:pt idx="3">
                  <c:v>10.4702252</c:v>
                </c:pt>
                <c:pt idx="4">
                  <c:v>5.6502505600000008</c:v>
                </c:pt>
                <c:pt idx="5">
                  <c:v>4.4568546400000004</c:v>
                </c:pt>
              </c:numCache>
            </c:numRef>
          </c:val>
        </c:ser>
        <c:ser>
          <c:idx val="3"/>
          <c:order val="3"/>
          <c:tx>
            <c:strRef>
              <c:f>Sheet1!$A$22</c:f>
              <c:strCache>
                <c:ptCount val="1"/>
                <c:pt idx="0">
                  <c:v>Trinidad &amp; Tobago</c:v>
                </c:pt>
              </c:strCache>
            </c:strRef>
          </c:tx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Sheet1!$B$22:$G$22</c:f>
              <c:numCache>
                <c:formatCode>#,##0.000</c:formatCode>
                <c:ptCount val="6"/>
                <c:pt idx="0">
                  <c:v>7.5662158399999999</c:v>
                </c:pt>
                <c:pt idx="1">
                  <c:v>5.9123674399999997</c:v>
                </c:pt>
                <c:pt idx="2">
                  <c:v>3.7985275999999999</c:v>
                </c:pt>
                <c:pt idx="3">
                  <c:v>2.8040003999999996</c:v>
                </c:pt>
                <c:pt idx="4">
                  <c:v>2.38627368</c:v>
                </c:pt>
                <c:pt idx="5">
                  <c:v>3.4331418400000002</c:v>
                </c:pt>
              </c:numCache>
            </c:numRef>
          </c:val>
        </c:ser>
        <c:ser>
          <c:idx val="4"/>
          <c:order val="4"/>
          <c:tx>
            <c:strRef>
              <c:f>Sheet1!$A$23</c:f>
              <c:strCache>
                <c:ptCount val="1"/>
                <c:pt idx="0">
                  <c:v>Egypt</c:v>
                </c:pt>
              </c:strCache>
            </c:strRef>
          </c:tx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Sheet1!$B$23:$G$23</c:f>
              <c:numCache>
                <c:formatCode>#,##0.000</c:formatCode>
                <c:ptCount val="6"/>
                <c:pt idx="0">
                  <c:v>6.799305040000001</c:v>
                </c:pt>
                <c:pt idx="1">
                  <c:v>4.4000406400000003</c:v>
                </c:pt>
                <c:pt idx="2">
                  <c:v>3.7436448000000002</c:v>
                </c:pt>
                <c:pt idx="3">
                  <c:v>2.0321582400000002</c:v>
                </c:pt>
                <c:pt idx="4">
                  <c:v>0.30119512000000004</c:v>
                </c:pt>
                <c:pt idx="5">
                  <c:v>0</c:v>
                </c:pt>
              </c:numCache>
            </c:numRef>
          </c:val>
        </c:ser>
        <c:ser>
          <c:idx val="5"/>
          <c:order val="5"/>
          <c:tx>
            <c:strRef>
              <c:f>Sheet1!$A$24</c:f>
              <c:strCache>
                <c:ptCount val="1"/>
                <c:pt idx="0">
                  <c:v>Norway</c:v>
                </c:pt>
              </c:strCache>
            </c:strRef>
          </c:tx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Sheet1!$B$24:$G$24</c:f>
              <c:numCache>
                <c:formatCode>#,##0.000</c:formatCode>
                <c:ptCount val="6"/>
                <c:pt idx="0">
                  <c:v>2.2226316800000001</c:v>
                </c:pt>
                <c:pt idx="1">
                  <c:v>3.0282453600000001</c:v>
                </c:pt>
                <c:pt idx="2">
                  <c:v>2.6004260800000001</c:v>
                </c:pt>
                <c:pt idx="3">
                  <c:v>2.7879224799999998</c:v>
                </c:pt>
                <c:pt idx="4">
                  <c:v>2.30297368</c:v>
                </c:pt>
                <c:pt idx="5">
                  <c:v>2.2707008800000001</c:v>
                </c:pt>
              </c:numCache>
            </c:numRef>
          </c:val>
        </c:ser>
        <c:ser>
          <c:idx val="6"/>
          <c:order val="6"/>
          <c:tx>
            <c:strRef>
              <c:f>Sheet1!$A$25</c:f>
              <c:strCache>
                <c:ptCount val="1"/>
                <c:pt idx="0">
                  <c:v>Peru</c:v>
                </c:pt>
              </c:strCache>
            </c:strRef>
          </c:tx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Sheet1!$B$25:$G$25</c:f>
              <c:numCache>
                <c:formatCode>#,##0.000</c:formatCode>
                <c:ptCount val="6"/>
                <c:pt idx="0">
                  <c:v>0</c:v>
                </c:pt>
                <c:pt idx="1">
                  <c:v>0.67418872000000007</c:v>
                </c:pt>
                <c:pt idx="2">
                  <c:v>1.76268512</c:v>
                </c:pt>
                <c:pt idx="3">
                  <c:v>2.7170039199999998</c:v>
                </c:pt>
                <c:pt idx="4">
                  <c:v>1.52124704</c:v>
                </c:pt>
                <c:pt idx="5">
                  <c:v>1.2424756000000001</c:v>
                </c:pt>
              </c:numCache>
            </c:numRef>
          </c:val>
        </c:ser>
        <c:ser>
          <c:idx val="7"/>
          <c:order val="7"/>
          <c:tx>
            <c:strRef>
              <c:f>Sheet1!$A$26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Sheet1!$B$26:$G$26</c:f>
              <c:numCache>
                <c:formatCode>#,##0.000</c:formatCode>
                <c:ptCount val="6"/>
                <c:pt idx="0">
                  <c:v>3.3543991999999996</c:v>
                </c:pt>
                <c:pt idx="1">
                  <c:v>1.9507663200000001</c:v>
                </c:pt>
                <c:pt idx="2">
                  <c:v>1.1301763199999999</c:v>
                </c:pt>
                <c:pt idx="3">
                  <c:v>0.2169268</c:v>
                </c:pt>
                <c:pt idx="4">
                  <c:v>0.34566168000000003</c:v>
                </c:pt>
                <c:pt idx="5">
                  <c:v>0.15928999999999999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171584"/>
        <c:axId val="277181568"/>
      </c:barChart>
      <c:lineChart>
        <c:grouping val="standard"/>
        <c:varyColors val="0"/>
        <c:ser>
          <c:idx val="8"/>
          <c:order val="8"/>
          <c:tx>
            <c:strRef>
              <c:f>Sheet1!$A$27</c:f>
              <c:strCache>
                <c:ptCount val="1"/>
                <c:pt idx="0">
                  <c:v>Share of LNG from EU gas consumption (right scale)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numRef>
              <c:f>Sheet1!$B$1:$G$1</c:f>
              <c:numCache>
                <c:formatCode>General</c:formatCod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</c:numCache>
            </c:numRef>
          </c:cat>
          <c:val>
            <c:numRef>
              <c:f>Sheet1!$B$27:$G$27</c:f>
              <c:numCache>
                <c:formatCode>0%</c:formatCode>
                <c:ptCount val="6"/>
                <c:pt idx="0">
                  <c:v>0.14349961038257406</c:v>
                </c:pt>
                <c:pt idx="1">
                  <c:v>0.16272352352352354</c:v>
                </c:pt>
                <c:pt idx="2">
                  <c:v>0.18447009486100796</c:v>
                </c:pt>
                <c:pt idx="3">
                  <c:v>0.14117076501005327</c:v>
                </c:pt>
                <c:pt idx="4">
                  <c:v>0.10511447627565516</c:v>
                </c:pt>
                <c:pt idx="5">
                  <c:v>0.1158372357398791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7197568"/>
        <c:axId val="277183488"/>
      </c:lineChart>
      <c:catAx>
        <c:axId val="277171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7181568"/>
        <c:crosses val="autoZero"/>
        <c:auto val="1"/>
        <c:lblAlgn val="ctr"/>
        <c:lblOffset val="100"/>
        <c:noMultiLvlLbl val="0"/>
      </c:catAx>
      <c:valAx>
        <c:axId val="2771815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bcm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277171584"/>
        <c:crosses val="autoZero"/>
        <c:crossBetween val="between"/>
      </c:valAx>
      <c:valAx>
        <c:axId val="277183488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277197568"/>
        <c:crosses val="max"/>
        <c:crossBetween val="between"/>
      </c:valAx>
      <c:catAx>
        <c:axId val="277197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77183488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0.76568170358015597"/>
          <c:y val="0.25019410364402123"/>
          <c:w val="0.2226052777885523"/>
          <c:h val="0.61684083416311741"/>
        </c:manualLayout>
      </c:layout>
      <c:overlay val="0"/>
    </c:legend>
    <c:plotVisOnly val="1"/>
    <c:dispBlanksAs val="gap"/>
    <c:showDLblsOverMax val="0"/>
  </c:chart>
  <c:externalData r:id="rId2">
    <c:autoUpdate val="0"/>
  </c:externalData>
  <c:userShapes r:id="rId3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04-28T12:09:02.323" idx="1">
    <p:pos x="10" y="10"/>
    <p:text>to check demand</p:text>
  </p:cm>
</p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0.02985</cdr:x>
      <cdr:y>0.93872</cdr:y>
    </cdr:from>
    <cdr:to>
      <cdr:x>0.19871</cdr:x>
      <cdr:y>0.99172</cdr:y>
    </cdr:to>
    <cdr:sp macro="" textlink="">
      <cdr:nvSpPr>
        <cdr:cNvPr id="2" name="TextBox 99"/>
        <cdr:cNvSpPr txBox="1"/>
      </cdr:nvSpPr>
      <cdr:spPr>
        <a:xfrm xmlns:a="http://schemas.openxmlformats.org/drawingml/2006/main">
          <a:off x="144016" y="3816424"/>
          <a:ext cx="814647" cy="21544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GB"/>
          </a:defPPr>
          <a:lvl1pPr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1200" kern="1200">
              <a:solidFill>
                <a:srgbClr val="0F5494"/>
              </a:solidFill>
              <a:latin typeface="Verdana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800" dirty="0" smtClean="0"/>
            <a:t>Source: IHS</a:t>
          </a:r>
          <a:endParaRPr lang="en-GB" sz="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0.93532</cdr:y>
    </cdr:from>
    <cdr:to>
      <cdr:x>0.35543</cdr:x>
      <cdr:y>0.99502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3879850"/>
          <a:ext cx="240030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000" i="1"/>
            <a:t>Source: Bloomberg/Poten &amp; Partners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0.00293</cdr:x>
      <cdr:y>0.93524</cdr:y>
    </cdr:from>
    <cdr:to>
      <cdr:x>0.37189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51" y="3576638"/>
          <a:ext cx="240030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000" i="1"/>
            <a:t>Source: Bloomberg/Poten &amp; Partners; Eurostat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F43FDDA1-6185-43A9-9726-44291820C5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77299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37E6014F-00E8-49D1-A37B-521F5F17723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38793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66DE2-650A-49AD-8906-98BEF176B60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49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66DE2-650A-49AD-8906-98BEF176B602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49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66DE2-650A-49AD-8906-98BEF176B602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49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66DE2-650A-49AD-8906-98BEF176B602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64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CBAA90A4-6CED-4564-A3C0-68CF6F00628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1BA124-A634-419B-A221-1E667E45924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4649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A2EF0-5E24-4096-9B0E-8FF8A43AE4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8641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EAC0B-C4AF-4F8F-BE2B-10350E3BA98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4067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FA535-9FCF-421F-A036-386C412E8A5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2842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93346B-1F3E-4A46-9EC3-2E5522ADAE4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7806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8D96CE-B8DB-4612-98EC-18FFCFE1D80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61432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2A6F5-5A65-4223-A0B2-3B0C4B4513F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0755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AB100E-3AB7-4E68-A5A5-5FA03325CD6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688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D3F960-3F7F-4F3C-BB06-588495304BF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037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7D30B-E50D-4147-B433-BEEEDFC95E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91720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33CA0-2D79-4373-9F3D-3348DA7253E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70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9299" y="1252687"/>
            <a:ext cx="8805614" cy="560704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4230000" y="6669360"/>
            <a:ext cx="684213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40152" y="6597352"/>
            <a:ext cx="27363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b="0" i="1" dirty="0" smtClean="0">
                <a:solidFill>
                  <a:srgbClr val="FFC000"/>
                </a:solidFill>
              </a:rPr>
              <a:t>Source: </a:t>
            </a:r>
            <a:r>
              <a:rPr lang="fr-BE" sz="1000" b="0" i="1" dirty="0" err="1" smtClean="0">
                <a:solidFill>
                  <a:srgbClr val="FFC000"/>
                </a:solidFill>
              </a:rPr>
              <a:t>Directorate</a:t>
            </a:r>
            <a:r>
              <a:rPr lang="fr-BE" sz="1000" b="0" i="1" dirty="0" smtClean="0">
                <a:solidFill>
                  <a:srgbClr val="FFC000"/>
                </a:solidFill>
              </a:rPr>
              <a:t>-General for </a:t>
            </a:r>
            <a:r>
              <a:rPr lang="fr-BE" sz="1000" b="0" i="1" dirty="0" err="1" smtClean="0">
                <a:solidFill>
                  <a:srgbClr val="FFC000"/>
                </a:solidFill>
              </a:rPr>
              <a:t>Energy</a:t>
            </a:r>
            <a:endParaRPr lang="en-GB" sz="1000" b="0" i="1" dirty="0" err="1" smtClean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5176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  <a:latin typeface="Verdana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0ADF1AAB-AF4B-41F2-839E-7A86C6D2EC53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00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904" y="6545237"/>
            <a:ext cx="2133600" cy="268139"/>
          </a:xfrm>
        </p:spPr>
        <p:txBody>
          <a:bodyPr/>
          <a:lstStyle>
            <a:lvl1pPr>
              <a:defRPr/>
            </a:lvl1pPr>
          </a:lstStyle>
          <a:p>
            <a:fld id="{D21AB2BD-F1A0-41FA-BF9F-DB5A4DD4EA9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870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37D6C0-C8A9-47A5-978F-1DE503BDB1F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8890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2B0FD-B91F-4712-8C3F-8D2B5BCD006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6637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49B540-F7C0-46EB-847C-145373BA3E0F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38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67728F-E880-4464-BEDB-9B6F52FB33D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7890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BFAFE0-E042-4F69-B8F8-4DA87330168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007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19405-7C47-48E5-8AA3-D3DEE9B8D5D3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004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EFBB8-3E2C-463F-A35C-89B64AC5CFE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2551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37664-EDBE-4141-B461-DBB2FC2B71D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292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B4F6D3-1046-4C1E-8885-CC27A3E6ADE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52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8478B478-0563-4100-9766-3B064AB8BE7F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smtClean="0"/>
              <a:t>Second level</a:t>
            </a:r>
            <a:endParaRPr lang="en-GB" smtClean="0"/>
          </a:p>
          <a:p>
            <a:pPr lvl="1"/>
            <a:r>
              <a:rPr lang="en-GB" smtClean="0"/>
              <a:t>Third level</a:t>
            </a:r>
          </a:p>
          <a:p>
            <a:pPr lvl="2"/>
            <a:r>
              <a:rPr lang="en-GB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42F0025-CCC7-42C3-9917-E2F691343BEC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29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556797" y="1628800"/>
            <a:ext cx="8640960" cy="790575"/>
          </a:xfrm>
        </p:spPr>
        <p:txBody>
          <a:bodyPr/>
          <a:lstStyle/>
          <a:p>
            <a:r>
              <a:rPr lang="fr-BE" altLang="en-US" sz="4800" dirty="0" smtClean="0"/>
              <a:t>An EU </a:t>
            </a:r>
            <a:r>
              <a:rPr lang="fr-BE" altLang="en-US" sz="4800" dirty="0" err="1" smtClean="0"/>
              <a:t>strategy</a:t>
            </a:r>
            <a:r>
              <a:rPr lang="fr-BE" altLang="en-US" sz="4800" dirty="0" smtClean="0"/>
              <a:t> for</a:t>
            </a:r>
            <a:br>
              <a:rPr lang="fr-BE" altLang="en-US" sz="4800" dirty="0" smtClean="0"/>
            </a:br>
            <a:r>
              <a:rPr lang="fr-BE" altLang="en-US" sz="4800" dirty="0" err="1" smtClean="0"/>
              <a:t>liquified</a:t>
            </a:r>
            <a:r>
              <a:rPr lang="fr-BE" altLang="en-US" sz="4800" dirty="0" smtClean="0"/>
              <a:t> </a:t>
            </a:r>
            <a:r>
              <a:rPr lang="fr-BE" altLang="en-US" sz="4800" dirty="0" err="1" smtClean="0"/>
              <a:t>natural</a:t>
            </a:r>
            <a:r>
              <a:rPr lang="fr-BE" altLang="en-US" sz="4800" dirty="0" smtClean="0"/>
              <a:t> </a:t>
            </a:r>
            <a:r>
              <a:rPr lang="fr-BE" altLang="en-US" sz="4800" dirty="0" err="1" smtClean="0"/>
              <a:t>gas</a:t>
            </a:r>
            <a:endParaRPr lang="en-GB" altLang="en-US" sz="48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212976"/>
            <a:ext cx="5977036" cy="1728787"/>
          </a:xfrm>
        </p:spPr>
        <p:txBody>
          <a:bodyPr/>
          <a:lstStyle/>
          <a:p>
            <a:r>
              <a:rPr lang="fr-BE" altLang="en-US" sz="2400" dirty="0" smtClean="0"/>
              <a:t>Christopher Jones,</a:t>
            </a:r>
          </a:p>
          <a:p>
            <a:r>
              <a:rPr lang="fr-BE" altLang="en-US" sz="2400" dirty="0" err="1" smtClean="0"/>
              <a:t>Deputy</a:t>
            </a:r>
            <a:r>
              <a:rPr lang="fr-BE" altLang="en-US" sz="2400" dirty="0" smtClean="0"/>
              <a:t> </a:t>
            </a:r>
            <a:r>
              <a:rPr lang="fr-BE" altLang="en-US" sz="2400" dirty="0" err="1" smtClean="0"/>
              <a:t>Director</a:t>
            </a:r>
            <a:r>
              <a:rPr lang="fr-BE" altLang="en-US" sz="2400" dirty="0" smtClean="0"/>
              <a:t>-General</a:t>
            </a:r>
          </a:p>
          <a:p>
            <a:r>
              <a:rPr lang="fr-BE" altLang="en-US" sz="2400" dirty="0" smtClean="0"/>
              <a:t>European </a:t>
            </a:r>
            <a:r>
              <a:rPr lang="fr-BE" altLang="en-US" sz="2400" dirty="0" err="1" smtClean="0"/>
              <a:t>Comission</a:t>
            </a:r>
            <a:endParaRPr lang="fr-BE" altLang="en-US" sz="2400" dirty="0" smtClean="0"/>
          </a:p>
          <a:p>
            <a:r>
              <a:rPr lang="fr-BE" altLang="en-US" sz="2400" dirty="0" smtClean="0"/>
              <a:t>DG </a:t>
            </a:r>
            <a:r>
              <a:rPr lang="fr-BE" altLang="en-US" sz="2400" dirty="0" err="1" smtClean="0"/>
              <a:t>Energy</a:t>
            </a:r>
            <a:endParaRPr lang="fr-BE" altLang="en-US" sz="2400" dirty="0" smtClean="0"/>
          </a:p>
          <a:p>
            <a:endParaRPr lang="fr-BE" altLang="en-US" sz="2400" dirty="0" smtClean="0"/>
          </a:p>
          <a:p>
            <a:r>
              <a:rPr lang="fr-BE" altLang="en-US" sz="1600" dirty="0" smtClean="0"/>
              <a:t>LNG Producer – Consumer </a:t>
            </a:r>
            <a:r>
              <a:rPr lang="fr-BE" altLang="en-US" sz="1600" dirty="0" err="1" smtClean="0"/>
              <a:t>Conference</a:t>
            </a:r>
            <a:endParaRPr lang="fr-BE" altLang="en-US" sz="1600" dirty="0" smtClean="0"/>
          </a:p>
          <a:p>
            <a:r>
              <a:rPr lang="fr-BE" altLang="en-US" sz="1600" dirty="0" smtClean="0"/>
              <a:t>Tokyo, 16 </a:t>
            </a:r>
            <a:r>
              <a:rPr lang="fr-BE" altLang="en-US" sz="1600" dirty="0" err="1" smtClean="0"/>
              <a:t>September</a:t>
            </a:r>
            <a:r>
              <a:rPr lang="fr-BE" altLang="en-US" sz="1600" dirty="0" smtClean="0"/>
              <a:t> 2015</a:t>
            </a:r>
            <a:endParaRPr lang="en-GB" altLang="en-US" sz="1600" dirty="0"/>
          </a:p>
        </p:txBody>
      </p:sp>
      <p:pic>
        <p:nvPicPr>
          <p:cNvPr id="81927" name="Picture 7" descr="U:\03-Int'l Relations\LNG\Z - Directorate talk April 2015\ZeebruggeLNGTermina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567" y="3068960"/>
            <a:ext cx="4511433" cy="283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67544" y="1412776"/>
            <a:ext cx="4878411" cy="1597025"/>
          </a:xfrm>
        </p:spPr>
        <p:txBody>
          <a:bodyPr/>
          <a:lstStyle/>
          <a:p>
            <a:r>
              <a:rPr lang="en-GB" sz="4000" dirty="0" smtClean="0">
                <a:solidFill>
                  <a:srgbClr val="FFD624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Energy</a:t>
            </a:r>
            <a:br>
              <a:rPr lang="en-GB" sz="4000" dirty="0" smtClean="0">
                <a:solidFill>
                  <a:srgbClr val="FFD624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</a:br>
            <a:r>
              <a:rPr lang="en-GB" sz="4000" dirty="0" smtClean="0">
                <a:solidFill>
                  <a:srgbClr val="FFD624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Union</a:t>
            </a:r>
            <a:endParaRPr lang="en-GB" sz="4000" dirty="0">
              <a:solidFill>
                <a:srgbClr val="FFD624"/>
              </a:solidFill>
              <a:effectLst>
                <a:outerShdw blurRad="50800" dist="50800" dir="5400000" algn="ctr" rotWithShape="0">
                  <a:schemeClr val="tx1"/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028" y="5445224"/>
            <a:ext cx="7344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effectLst>
                  <a:outerShdw blurRad="50800" dist="50800" dir="5400000" algn="tl" rotWithShape="0">
                    <a:prstClr val="black"/>
                  </a:outerShdw>
                </a:effectLst>
                <a:latin typeface="+mj-lt"/>
                <a:ea typeface="+mj-ea"/>
                <a:cs typeface="+mj-cs"/>
              </a:rPr>
              <a:t>Energy for Europe – serving society, supporting the economy, protecting the environment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B59E6E-B967-488E-B209-8B7FA0D7AF99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971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9"/>
          <p:cNvSpPr>
            <a:spLocks noChangeArrowheads="1"/>
          </p:cNvSpPr>
          <p:nvPr/>
        </p:nvSpPr>
        <p:spPr bwMode="auto">
          <a:xfrm>
            <a:off x="411163" y="1484313"/>
            <a:ext cx="82804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9pPr>
          </a:lstStyle>
          <a:p>
            <a:pPr algn="ctr" eaLnBrk="1" hangingPunct="1"/>
            <a:r>
              <a:rPr lang="it-IT" altLang="en-US" sz="2800" b="1" dirty="0" smtClean="0">
                <a:solidFill>
                  <a:schemeClr val="accent2"/>
                </a:solidFill>
              </a:rPr>
              <a:t>ENERGY UNION : 5 Dimensions</a:t>
            </a:r>
            <a:endParaRPr lang="it-IT" altLang="en-US" sz="2800" b="1" dirty="0">
              <a:solidFill>
                <a:schemeClr val="accent2"/>
              </a:solidFill>
            </a:endParaRPr>
          </a:p>
        </p:txBody>
      </p:sp>
      <p:pic>
        <p:nvPicPr>
          <p:cNvPr id="1843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588" y="2386013"/>
            <a:ext cx="3881437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Rectangle 3"/>
          <p:cNvSpPr>
            <a:spLocks noChangeArrowheads="1"/>
          </p:cNvSpPr>
          <p:nvPr/>
        </p:nvSpPr>
        <p:spPr bwMode="auto">
          <a:xfrm>
            <a:off x="4722813" y="2565400"/>
            <a:ext cx="4087812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34290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 Bold"/>
                <a:cs typeface="Arial" pitchFamily="34" charset="0"/>
              </a:defRPr>
            </a:lvl9pPr>
          </a:lstStyle>
          <a:p>
            <a:pPr>
              <a:spcBef>
                <a:spcPts val="1200"/>
              </a:spcBef>
              <a:buFont typeface="Verdana Bold"/>
              <a:buAutoNum type="arabicPeriod"/>
            </a:pPr>
            <a:r>
              <a:rPr lang="en-GB" altLang="nb-NO" sz="1800" b="1" dirty="0">
                <a:solidFill>
                  <a:srgbClr val="0F5494"/>
                </a:solidFill>
              </a:rPr>
              <a:t>Energy security, solidarity and trust</a:t>
            </a:r>
          </a:p>
          <a:p>
            <a:pPr>
              <a:spcBef>
                <a:spcPts val="1200"/>
              </a:spcBef>
              <a:buFont typeface="Verdana Bold"/>
              <a:buAutoNum type="arabicPeriod"/>
            </a:pPr>
            <a:r>
              <a:rPr lang="en-GB" altLang="nb-NO" sz="1800" b="1" dirty="0">
                <a:solidFill>
                  <a:srgbClr val="0F5494"/>
                </a:solidFill>
              </a:rPr>
              <a:t>A fully integrated internal EU-wide energy market</a:t>
            </a:r>
          </a:p>
          <a:p>
            <a:pPr>
              <a:spcBef>
                <a:spcPts val="1200"/>
              </a:spcBef>
              <a:buFont typeface="Verdana Bold"/>
              <a:buAutoNum type="arabicPeriod"/>
            </a:pPr>
            <a:r>
              <a:rPr lang="en-GB" altLang="nb-NO" sz="1800" b="1" dirty="0">
                <a:solidFill>
                  <a:srgbClr val="0F5494"/>
                </a:solidFill>
              </a:rPr>
              <a:t>Energy efficiency as an energy source in its own right</a:t>
            </a:r>
          </a:p>
          <a:p>
            <a:pPr>
              <a:spcBef>
                <a:spcPts val="1200"/>
              </a:spcBef>
              <a:buFont typeface="Verdana Bold"/>
              <a:buAutoNum type="arabicPeriod"/>
            </a:pPr>
            <a:r>
              <a:rPr lang="en-GB" altLang="nb-NO" sz="1800" b="1" dirty="0">
                <a:solidFill>
                  <a:srgbClr val="0F5494"/>
                </a:solidFill>
              </a:rPr>
              <a:t>Transition to a low-carbon society</a:t>
            </a:r>
          </a:p>
          <a:p>
            <a:pPr>
              <a:spcBef>
                <a:spcPts val="1200"/>
              </a:spcBef>
              <a:buFont typeface="Verdana Bold"/>
              <a:buAutoNum type="arabicPeriod"/>
            </a:pPr>
            <a:r>
              <a:rPr lang="en-GB" altLang="nb-NO" sz="1800" b="1" dirty="0">
                <a:solidFill>
                  <a:srgbClr val="0F5494"/>
                </a:solidFill>
              </a:rPr>
              <a:t>Research, innovation and competiveness</a:t>
            </a:r>
          </a:p>
        </p:txBody>
      </p:sp>
    </p:spTree>
    <p:extLst>
      <p:ext uri="{BB962C8B-B14F-4D97-AF65-F5344CB8AC3E}">
        <p14:creationId xmlns:p14="http://schemas.microsoft.com/office/powerpoint/2010/main" val="2299767568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1268760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Gas demand has reached a 14-year low in 2013 with a total gas consumption of </a:t>
            </a:r>
            <a:r>
              <a:rPr lang="en-US" sz="2400" b="1" dirty="0" smtClean="0"/>
              <a:t>449 </a:t>
            </a:r>
            <a:r>
              <a:rPr lang="en-US" sz="2400" b="1" dirty="0" err="1"/>
              <a:t>bcm</a:t>
            </a:r>
            <a:r>
              <a:rPr lang="en-US" sz="2400" b="1" dirty="0"/>
              <a:t>/a</a:t>
            </a: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4010122898"/>
              </p:ext>
            </p:extLst>
          </p:nvPr>
        </p:nvGraphicFramePr>
        <p:xfrm>
          <a:off x="395536" y="2636912"/>
          <a:ext cx="4824536" cy="4065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Arrow Connector 8"/>
          <p:cNvCxnSpPr/>
          <p:nvPr/>
        </p:nvCxnSpPr>
        <p:spPr bwMode="auto">
          <a:xfrm>
            <a:off x="1502289" y="3999928"/>
            <a:ext cx="3240360" cy="792088"/>
          </a:xfrm>
          <a:prstGeom prst="straightConnector1">
            <a:avLst/>
          </a:prstGeom>
          <a:noFill/>
          <a:ln w="9525" cap="flat" cmpd="sng" algn="ctr">
            <a:solidFill>
              <a:srgbClr val="0F5494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Oval 9"/>
          <p:cNvSpPr/>
          <p:nvPr/>
        </p:nvSpPr>
        <p:spPr bwMode="auto">
          <a:xfrm>
            <a:off x="2294377" y="4124062"/>
            <a:ext cx="1656184" cy="648072"/>
          </a:xfrm>
          <a:prstGeom prst="ellipse">
            <a:avLst/>
          </a:prstGeom>
          <a:solidFill>
            <a:schemeClr val="bg1"/>
          </a:solidFill>
          <a:ln>
            <a:solidFill>
              <a:srgbClr val="0F5494"/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-1.3%</a:t>
            </a:r>
            <a:r>
              <a:rPr kumimoji="0" lang="fr-FR" sz="1200" b="0" i="0" u="none" strike="noStrike" cap="none" normalizeH="0" dirty="0" smtClean="0">
                <a:ln>
                  <a:noFill/>
                </a:ln>
                <a:solidFill>
                  <a:srgbClr val="0F5494"/>
                </a:solidFill>
                <a:effectLst/>
                <a:latin typeface="Verdana" pitchFamily="34" charset="0"/>
              </a:rPr>
              <a:t> CAGR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304800" y="2220686"/>
            <a:ext cx="5065486" cy="246743"/>
          </a:xfrm>
          <a:custGeom>
            <a:avLst/>
            <a:gdLst>
              <a:gd name="connsiteX0" fmla="*/ 0 w 5065486"/>
              <a:gd name="connsiteY0" fmla="*/ 246743 h 246743"/>
              <a:gd name="connsiteX1" fmla="*/ 5065486 w 5065486"/>
              <a:gd name="connsiteY1" fmla="*/ 246743 h 246743"/>
              <a:gd name="connsiteX2" fmla="*/ 4455886 w 5065486"/>
              <a:gd name="connsiteY2" fmla="*/ 0 h 246743"/>
              <a:gd name="connsiteX3" fmla="*/ 4455886 w 5065486"/>
              <a:gd name="connsiteY3" fmla="*/ 116114 h 246743"/>
              <a:gd name="connsiteX4" fmla="*/ 0 w 5065486"/>
              <a:gd name="connsiteY4" fmla="*/ 116114 h 246743"/>
              <a:gd name="connsiteX5" fmla="*/ 0 w 5065486"/>
              <a:gd name="connsiteY5" fmla="*/ 246743 h 24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5486" h="246743">
                <a:moveTo>
                  <a:pt x="0" y="246743"/>
                </a:moveTo>
                <a:lnTo>
                  <a:pt x="5065486" y="246743"/>
                </a:lnTo>
                <a:lnTo>
                  <a:pt x="4455886" y="0"/>
                </a:lnTo>
                <a:lnTo>
                  <a:pt x="4455886" y="116114"/>
                </a:lnTo>
                <a:lnTo>
                  <a:pt x="0" y="116114"/>
                </a:lnTo>
                <a:lnTo>
                  <a:pt x="0" y="246743"/>
                </a:lnTo>
                <a:close/>
              </a:path>
            </a:pathLst>
          </a:custGeom>
          <a:solidFill>
            <a:srgbClr val="0F5494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21" name="Title 1"/>
          <p:cNvSpPr>
            <a:spLocks/>
          </p:cNvSpPr>
          <p:nvPr/>
        </p:nvSpPr>
        <p:spPr bwMode="auto">
          <a:xfrm>
            <a:off x="304800" y="2564904"/>
            <a:ext cx="5059288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chemeClr val="accent2"/>
                </a:solidFill>
              </a:rPr>
              <a:t>Annual gas consumption – EU-28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B2BD-F1A0-41FA-BF9F-DB5A4DD4EA9E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16" name="Rounded Rectangle 15"/>
          <p:cNvSpPr/>
          <p:nvPr/>
        </p:nvSpPr>
        <p:spPr bwMode="auto">
          <a:xfrm>
            <a:off x="5652120" y="2564904"/>
            <a:ext cx="3168352" cy="4176464"/>
          </a:xfrm>
          <a:prstGeom prst="roundRect">
            <a:avLst>
              <a:gd name="adj" fmla="val 5673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6136" y="2700209"/>
            <a:ext cx="266429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endParaRPr lang="en-US" sz="1600" b="1" dirty="0" smtClean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 smtClean="0"/>
              <a:t>Lack of competitiveness of gas versus coal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1600" b="1" dirty="0" smtClean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 smtClean="0"/>
              <a:t>Large-scale deployment of RES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1600" b="1" dirty="0" smtClean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 smtClean="0"/>
              <a:t>Mild winters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1600" b="1" dirty="0" smtClean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 smtClean="0"/>
              <a:t>Financial and economic crisis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1600" b="1" dirty="0"/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sz="1600" b="1" dirty="0" smtClean="0"/>
              <a:t>Increase </a:t>
            </a:r>
            <a:r>
              <a:rPr lang="en-US" sz="1600" b="1" dirty="0"/>
              <a:t>in energy efficiency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91889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726976" y="1052736"/>
            <a:ext cx="8229600" cy="936625"/>
          </a:xfrm>
        </p:spPr>
        <p:txBody>
          <a:bodyPr/>
          <a:lstStyle/>
          <a:p>
            <a:r>
              <a:rPr lang="en-US" altLang="en-US" dirty="0" smtClean="0"/>
              <a:t>Projected EU28 gas demand</a:t>
            </a:r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6027003"/>
            <a:ext cx="8964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Notes: the PRIMES EE27 scenario is based on the 2013 reference scenario, using 2010 Eurostat data, and for the year 2030 involves 40% reduction in GHG relative to 1990, 27.8% renewable energy as a share of final energy consumption and 27.4% energy savings relative to a 2007 baseline. Domestic production based on ENTSOG projections. 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5724128" y="1772816"/>
            <a:ext cx="1512168" cy="39604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GB" smtClean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587999"/>
              </p:ext>
            </p:extLst>
          </p:nvPr>
        </p:nvGraphicFramePr>
        <p:xfrm>
          <a:off x="827584" y="1643270"/>
          <a:ext cx="7128791" cy="4412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47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1268760"/>
            <a:ext cx="9036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EU demand trajectories to 2030 range between 320 and 563bcm/a depending on the </a:t>
            </a:r>
            <a:r>
              <a:rPr lang="en-US" sz="2400" b="1" dirty="0" err="1" smtClean="0"/>
              <a:t>assum</a:t>
            </a:r>
            <a:r>
              <a:rPr lang="hu-HU" sz="2400" b="1" dirty="0" smtClean="0"/>
              <a:t>p</a:t>
            </a:r>
            <a:r>
              <a:rPr lang="en-US" sz="2400" b="1" dirty="0" err="1" smtClean="0"/>
              <a:t>tions</a:t>
            </a:r>
            <a:endParaRPr lang="en-US" sz="2400" b="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B2BD-F1A0-41FA-BF9F-DB5A4DD4EA9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23528" y="6597932"/>
            <a:ext cx="8319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TPED=Total Primary Energy Demand			Primes EE27 scenario is considered best agreed 2030 strategy proxy</a:t>
            </a:r>
            <a:endParaRPr lang="en-US" sz="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00" t="7498" r="1094" b="1908"/>
          <a:stretch/>
        </p:blipFill>
        <p:spPr bwMode="auto">
          <a:xfrm>
            <a:off x="179512" y="2525588"/>
            <a:ext cx="7049963" cy="3317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/>
          </p:cNvSpPr>
          <p:nvPr/>
        </p:nvSpPr>
        <p:spPr bwMode="auto">
          <a:xfrm>
            <a:off x="107504" y="2134741"/>
            <a:ext cx="837165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chemeClr val="accent2"/>
                </a:solidFill>
              </a:rPr>
              <a:t>TPED trajectories for gas, EU-28, selected Models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98240" y="2494359"/>
            <a:ext cx="7182072" cy="0"/>
          </a:xfrm>
          <a:prstGeom prst="line">
            <a:avLst/>
          </a:prstGeom>
          <a:noFill/>
          <a:ln w="190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Freeform 9"/>
          <p:cNvSpPr/>
          <p:nvPr/>
        </p:nvSpPr>
        <p:spPr bwMode="auto">
          <a:xfrm>
            <a:off x="7229476" y="3039219"/>
            <a:ext cx="225896" cy="1325885"/>
          </a:xfrm>
          <a:custGeom>
            <a:avLst/>
            <a:gdLst>
              <a:gd name="connsiteX0" fmla="*/ 0 w 219075"/>
              <a:gd name="connsiteY0" fmla="*/ 0 h 1371600"/>
              <a:gd name="connsiteX1" fmla="*/ 95250 w 219075"/>
              <a:gd name="connsiteY1" fmla="*/ 0 h 1371600"/>
              <a:gd name="connsiteX2" fmla="*/ 95250 w 219075"/>
              <a:gd name="connsiteY2" fmla="*/ 676275 h 1371600"/>
              <a:gd name="connsiteX3" fmla="*/ 219075 w 219075"/>
              <a:gd name="connsiteY3" fmla="*/ 752475 h 1371600"/>
              <a:gd name="connsiteX4" fmla="*/ 95250 w 219075"/>
              <a:gd name="connsiteY4" fmla="*/ 800100 h 1371600"/>
              <a:gd name="connsiteX5" fmla="*/ 95250 w 219075"/>
              <a:gd name="connsiteY5" fmla="*/ 1371600 h 1371600"/>
              <a:gd name="connsiteX6" fmla="*/ 9525 w 219075"/>
              <a:gd name="connsiteY6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075" h="1371600">
                <a:moveTo>
                  <a:pt x="0" y="0"/>
                </a:moveTo>
                <a:lnTo>
                  <a:pt x="95250" y="0"/>
                </a:lnTo>
                <a:lnTo>
                  <a:pt x="95250" y="676275"/>
                </a:lnTo>
                <a:lnTo>
                  <a:pt x="219075" y="752475"/>
                </a:lnTo>
                <a:lnTo>
                  <a:pt x="95250" y="800100"/>
                </a:lnTo>
                <a:lnTo>
                  <a:pt x="95250" y="1371600"/>
                </a:lnTo>
                <a:lnTo>
                  <a:pt x="9525" y="1371600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7236296" y="4509120"/>
            <a:ext cx="219075" cy="1033405"/>
          </a:xfrm>
          <a:custGeom>
            <a:avLst/>
            <a:gdLst>
              <a:gd name="connsiteX0" fmla="*/ 0 w 219075"/>
              <a:gd name="connsiteY0" fmla="*/ 0 h 1371600"/>
              <a:gd name="connsiteX1" fmla="*/ 95250 w 219075"/>
              <a:gd name="connsiteY1" fmla="*/ 0 h 1371600"/>
              <a:gd name="connsiteX2" fmla="*/ 95250 w 219075"/>
              <a:gd name="connsiteY2" fmla="*/ 676275 h 1371600"/>
              <a:gd name="connsiteX3" fmla="*/ 219075 w 219075"/>
              <a:gd name="connsiteY3" fmla="*/ 752475 h 1371600"/>
              <a:gd name="connsiteX4" fmla="*/ 95250 w 219075"/>
              <a:gd name="connsiteY4" fmla="*/ 800100 h 1371600"/>
              <a:gd name="connsiteX5" fmla="*/ 95250 w 219075"/>
              <a:gd name="connsiteY5" fmla="*/ 1371600 h 1371600"/>
              <a:gd name="connsiteX6" fmla="*/ 9525 w 219075"/>
              <a:gd name="connsiteY6" fmla="*/ 137160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9075" h="1371600">
                <a:moveTo>
                  <a:pt x="0" y="0"/>
                </a:moveTo>
                <a:lnTo>
                  <a:pt x="95250" y="0"/>
                </a:lnTo>
                <a:lnTo>
                  <a:pt x="95250" y="676275"/>
                </a:lnTo>
                <a:lnTo>
                  <a:pt x="219075" y="752475"/>
                </a:lnTo>
                <a:lnTo>
                  <a:pt x="95250" y="800100"/>
                </a:lnTo>
                <a:lnTo>
                  <a:pt x="95250" y="1371600"/>
                </a:lnTo>
                <a:lnTo>
                  <a:pt x="9525" y="1371600"/>
                </a:lnTo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88833" y="3441194"/>
            <a:ext cx="15476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Do not comply with EU environmental objectives</a:t>
            </a:r>
            <a:endParaRPr lang="en-US" sz="1000" b="1" dirty="0"/>
          </a:p>
        </p:txBody>
      </p:sp>
      <p:sp>
        <p:nvSpPr>
          <p:cNvPr id="17" name="Slide Number Placeholder 3"/>
          <p:cNvSpPr txBox="1">
            <a:spLocks/>
          </p:cNvSpPr>
          <p:nvPr/>
        </p:nvSpPr>
        <p:spPr bwMode="auto">
          <a:xfrm>
            <a:off x="6974904" y="6545237"/>
            <a:ext cx="2133600" cy="268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fld id="{D21AB2BD-F1A0-41FA-BF9F-DB5A4DD4EA9E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968548" y="5949280"/>
            <a:ext cx="7203852" cy="617180"/>
          </a:xfrm>
          <a:prstGeom prst="roundRect">
            <a:avLst/>
          </a:prstGeom>
          <a:solidFill>
            <a:schemeClr val="accent2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algn="ctr"/>
            <a:r>
              <a:rPr lang="en-US" sz="1600" b="1" dirty="0" smtClean="0">
                <a:solidFill>
                  <a:schemeClr val="bg1"/>
                </a:solidFill>
              </a:rPr>
              <a:t>All scenarios meeting EU targets see significant, steady decline in demand from now to 2030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88833" y="4744830"/>
            <a:ext cx="15476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Comply with EU environmental objectives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56517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1268760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Single supplier dependency in Baltics, Finland, Central and South-East Europe </a:t>
            </a:r>
            <a:endParaRPr lang="en-US" sz="2400" b="1" dirty="0"/>
          </a:p>
        </p:txBody>
      </p:sp>
      <p:sp>
        <p:nvSpPr>
          <p:cNvPr id="3" name="Rectangle 2"/>
          <p:cNvSpPr/>
          <p:nvPr/>
        </p:nvSpPr>
        <p:spPr bwMode="auto">
          <a:xfrm>
            <a:off x="4644008" y="2923924"/>
            <a:ext cx="3528392" cy="280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US" dirty="0" smtClean="0"/>
          </a:p>
        </p:txBody>
      </p:sp>
      <p:sp>
        <p:nvSpPr>
          <p:cNvPr id="4" name="Freeform 3"/>
          <p:cNvSpPr>
            <a:spLocks/>
          </p:cNvSpPr>
          <p:nvPr/>
        </p:nvSpPr>
        <p:spPr bwMode="auto">
          <a:xfrm>
            <a:off x="539552" y="5322446"/>
            <a:ext cx="402243" cy="573934"/>
          </a:xfrm>
          <a:custGeom>
            <a:avLst/>
            <a:gdLst>
              <a:gd name="T0" fmla="*/ 165 w 344"/>
              <a:gd name="T1" fmla="*/ 0 h 492"/>
              <a:gd name="T2" fmla="*/ 180 w 344"/>
              <a:gd name="T3" fmla="*/ 25 h 492"/>
              <a:gd name="T4" fmla="*/ 195 w 344"/>
              <a:gd name="T5" fmla="*/ 25 h 492"/>
              <a:gd name="T6" fmla="*/ 238 w 344"/>
              <a:gd name="T7" fmla="*/ 31 h 492"/>
              <a:gd name="T8" fmla="*/ 258 w 344"/>
              <a:gd name="T9" fmla="*/ 37 h 492"/>
              <a:gd name="T10" fmla="*/ 276 w 344"/>
              <a:gd name="T11" fmla="*/ 60 h 492"/>
              <a:gd name="T12" fmla="*/ 281 w 344"/>
              <a:gd name="T13" fmla="*/ 68 h 492"/>
              <a:gd name="T14" fmla="*/ 231 w 344"/>
              <a:gd name="T15" fmla="*/ 85 h 492"/>
              <a:gd name="T16" fmla="*/ 215 w 344"/>
              <a:gd name="T17" fmla="*/ 112 h 492"/>
              <a:gd name="T18" fmla="*/ 201 w 344"/>
              <a:gd name="T19" fmla="*/ 136 h 492"/>
              <a:gd name="T20" fmla="*/ 191 w 344"/>
              <a:gd name="T21" fmla="*/ 156 h 492"/>
              <a:gd name="T22" fmla="*/ 167 w 344"/>
              <a:gd name="T23" fmla="*/ 151 h 492"/>
              <a:gd name="T24" fmla="*/ 163 w 344"/>
              <a:gd name="T25" fmla="*/ 171 h 492"/>
              <a:gd name="T26" fmla="*/ 165 w 344"/>
              <a:gd name="T27" fmla="*/ 191 h 492"/>
              <a:gd name="T28" fmla="*/ 144 w 344"/>
              <a:gd name="T29" fmla="*/ 211 h 492"/>
              <a:gd name="T30" fmla="*/ 140 w 344"/>
              <a:gd name="T31" fmla="*/ 236 h 492"/>
              <a:gd name="T32" fmla="*/ 144 w 344"/>
              <a:gd name="T33" fmla="*/ 253 h 492"/>
              <a:gd name="T34" fmla="*/ 108 w 344"/>
              <a:gd name="T35" fmla="*/ 265 h 492"/>
              <a:gd name="T36" fmla="*/ 107 w 344"/>
              <a:gd name="T37" fmla="*/ 289 h 492"/>
              <a:gd name="T38" fmla="*/ 56 w 344"/>
              <a:gd name="T39" fmla="*/ 292 h 492"/>
              <a:gd name="T40" fmla="*/ 18 w 344"/>
              <a:gd name="T41" fmla="*/ 270 h 492"/>
              <a:gd name="T42" fmla="*/ 0 w 344"/>
              <a:gd name="T43" fmla="*/ 264 h 492"/>
              <a:gd name="T44" fmla="*/ 20 w 344"/>
              <a:gd name="T45" fmla="*/ 241 h 492"/>
              <a:gd name="T46" fmla="*/ 45 w 344"/>
              <a:gd name="T47" fmla="*/ 211 h 492"/>
              <a:gd name="T48" fmla="*/ 41 w 344"/>
              <a:gd name="T49" fmla="*/ 193 h 492"/>
              <a:gd name="T50" fmla="*/ 29 w 344"/>
              <a:gd name="T51" fmla="*/ 180 h 492"/>
              <a:gd name="T52" fmla="*/ 49 w 344"/>
              <a:gd name="T53" fmla="*/ 169 h 492"/>
              <a:gd name="T54" fmla="*/ 20 w 344"/>
              <a:gd name="T55" fmla="*/ 171 h 492"/>
              <a:gd name="T56" fmla="*/ 29 w 344"/>
              <a:gd name="T57" fmla="*/ 151 h 492"/>
              <a:gd name="T58" fmla="*/ 39 w 344"/>
              <a:gd name="T59" fmla="*/ 134 h 492"/>
              <a:gd name="T60" fmla="*/ 49 w 344"/>
              <a:gd name="T61" fmla="*/ 125 h 492"/>
              <a:gd name="T62" fmla="*/ 77 w 344"/>
              <a:gd name="T63" fmla="*/ 112 h 492"/>
              <a:gd name="T64" fmla="*/ 114 w 344"/>
              <a:gd name="T65" fmla="*/ 76 h 492"/>
              <a:gd name="T66" fmla="*/ 127 w 344"/>
              <a:gd name="T67" fmla="*/ 53 h 492"/>
              <a:gd name="T68" fmla="*/ 136 w 344"/>
              <a:gd name="T69" fmla="*/ 25 h 4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44"/>
              <a:gd name="T106" fmla="*/ 0 h 492"/>
              <a:gd name="T107" fmla="*/ 344 w 344"/>
              <a:gd name="T108" fmla="*/ 492 h 49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44" h="492">
                <a:moveTo>
                  <a:pt x="174" y="4"/>
                </a:moveTo>
                <a:lnTo>
                  <a:pt x="199" y="0"/>
                </a:lnTo>
                <a:lnTo>
                  <a:pt x="215" y="20"/>
                </a:lnTo>
                <a:lnTo>
                  <a:pt x="218" y="43"/>
                </a:lnTo>
                <a:lnTo>
                  <a:pt x="224" y="47"/>
                </a:lnTo>
                <a:lnTo>
                  <a:pt x="236" y="43"/>
                </a:lnTo>
                <a:lnTo>
                  <a:pt x="277" y="59"/>
                </a:lnTo>
                <a:lnTo>
                  <a:pt x="288" y="52"/>
                </a:lnTo>
                <a:lnTo>
                  <a:pt x="304" y="50"/>
                </a:lnTo>
                <a:lnTo>
                  <a:pt x="313" y="63"/>
                </a:lnTo>
                <a:lnTo>
                  <a:pt x="322" y="86"/>
                </a:lnTo>
                <a:lnTo>
                  <a:pt x="333" y="100"/>
                </a:lnTo>
                <a:lnTo>
                  <a:pt x="343" y="109"/>
                </a:lnTo>
                <a:lnTo>
                  <a:pt x="340" y="115"/>
                </a:lnTo>
                <a:lnTo>
                  <a:pt x="311" y="125"/>
                </a:lnTo>
                <a:lnTo>
                  <a:pt x="279" y="143"/>
                </a:lnTo>
                <a:lnTo>
                  <a:pt x="279" y="172"/>
                </a:lnTo>
                <a:lnTo>
                  <a:pt x="261" y="188"/>
                </a:lnTo>
                <a:lnTo>
                  <a:pt x="245" y="202"/>
                </a:lnTo>
                <a:lnTo>
                  <a:pt x="243" y="229"/>
                </a:lnTo>
                <a:lnTo>
                  <a:pt x="243" y="250"/>
                </a:lnTo>
                <a:lnTo>
                  <a:pt x="231" y="263"/>
                </a:lnTo>
                <a:lnTo>
                  <a:pt x="220" y="250"/>
                </a:lnTo>
                <a:lnTo>
                  <a:pt x="202" y="254"/>
                </a:lnTo>
                <a:lnTo>
                  <a:pt x="199" y="263"/>
                </a:lnTo>
                <a:lnTo>
                  <a:pt x="197" y="288"/>
                </a:lnTo>
                <a:lnTo>
                  <a:pt x="204" y="297"/>
                </a:lnTo>
                <a:lnTo>
                  <a:pt x="199" y="322"/>
                </a:lnTo>
                <a:lnTo>
                  <a:pt x="188" y="334"/>
                </a:lnTo>
                <a:lnTo>
                  <a:pt x="174" y="354"/>
                </a:lnTo>
                <a:lnTo>
                  <a:pt x="168" y="370"/>
                </a:lnTo>
                <a:lnTo>
                  <a:pt x="170" y="397"/>
                </a:lnTo>
                <a:lnTo>
                  <a:pt x="183" y="415"/>
                </a:lnTo>
                <a:lnTo>
                  <a:pt x="174" y="425"/>
                </a:lnTo>
                <a:lnTo>
                  <a:pt x="143" y="436"/>
                </a:lnTo>
                <a:lnTo>
                  <a:pt x="131" y="447"/>
                </a:lnTo>
                <a:lnTo>
                  <a:pt x="129" y="461"/>
                </a:lnTo>
                <a:lnTo>
                  <a:pt x="129" y="486"/>
                </a:lnTo>
                <a:lnTo>
                  <a:pt x="93" y="486"/>
                </a:lnTo>
                <a:lnTo>
                  <a:pt x="68" y="491"/>
                </a:lnTo>
                <a:lnTo>
                  <a:pt x="38" y="456"/>
                </a:lnTo>
                <a:lnTo>
                  <a:pt x="22" y="456"/>
                </a:lnTo>
                <a:lnTo>
                  <a:pt x="9" y="456"/>
                </a:lnTo>
                <a:lnTo>
                  <a:pt x="0" y="445"/>
                </a:lnTo>
                <a:lnTo>
                  <a:pt x="9" y="431"/>
                </a:lnTo>
                <a:lnTo>
                  <a:pt x="24" y="406"/>
                </a:lnTo>
                <a:lnTo>
                  <a:pt x="34" y="381"/>
                </a:lnTo>
                <a:lnTo>
                  <a:pt x="54" y="354"/>
                </a:lnTo>
                <a:lnTo>
                  <a:pt x="59" y="336"/>
                </a:lnTo>
                <a:lnTo>
                  <a:pt x="49" y="325"/>
                </a:lnTo>
                <a:lnTo>
                  <a:pt x="38" y="311"/>
                </a:lnTo>
                <a:lnTo>
                  <a:pt x="34" y="304"/>
                </a:lnTo>
                <a:lnTo>
                  <a:pt x="49" y="300"/>
                </a:lnTo>
                <a:lnTo>
                  <a:pt x="59" y="284"/>
                </a:lnTo>
                <a:lnTo>
                  <a:pt x="43" y="279"/>
                </a:lnTo>
                <a:lnTo>
                  <a:pt x="24" y="288"/>
                </a:lnTo>
                <a:lnTo>
                  <a:pt x="24" y="265"/>
                </a:lnTo>
                <a:lnTo>
                  <a:pt x="34" y="254"/>
                </a:lnTo>
                <a:lnTo>
                  <a:pt x="43" y="240"/>
                </a:lnTo>
                <a:lnTo>
                  <a:pt x="47" y="225"/>
                </a:lnTo>
                <a:lnTo>
                  <a:pt x="49" y="213"/>
                </a:lnTo>
                <a:lnTo>
                  <a:pt x="59" y="209"/>
                </a:lnTo>
                <a:lnTo>
                  <a:pt x="70" y="218"/>
                </a:lnTo>
                <a:lnTo>
                  <a:pt x="93" y="188"/>
                </a:lnTo>
                <a:lnTo>
                  <a:pt x="104" y="168"/>
                </a:lnTo>
                <a:lnTo>
                  <a:pt x="138" y="129"/>
                </a:lnTo>
                <a:lnTo>
                  <a:pt x="138" y="113"/>
                </a:lnTo>
                <a:lnTo>
                  <a:pt x="154" y="88"/>
                </a:lnTo>
                <a:lnTo>
                  <a:pt x="159" y="59"/>
                </a:lnTo>
                <a:lnTo>
                  <a:pt x="165" y="43"/>
                </a:lnTo>
                <a:lnTo>
                  <a:pt x="174" y="4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691619" y="5144420"/>
            <a:ext cx="1063246" cy="939286"/>
          </a:xfrm>
          <a:custGeom>
            <a:avLst/>
            <a:gdLst>
              <a:gd name="T0" fmla="*/ 32 w 911"/>
              <a:gd name="T1" fmla="*/ 86 h 805"/>
              <a:gd name="T2" fmla="*/ 58 w 911"/>
              <a:gd name="T3" fmla="*/ 52 h 805"/>
              <a:gd name="T4" fmla="*/ 51 w 911"/>
              <a:gd name="T5" fmla="*/ 39 h 805"/>
              <a:gd name="T6" fmla="*/ 42 w 911"/>
              <a:gd name="T7" fmla="*/ 27 h 805"/>
              <a:gd name="T8" fmla="*/ 82 w 911"/>
              <a:gd name="T9" fmla="*/ 12 h 805"/>
              <a:gd name="T10" fmla="*/ 111 w 911"/>
              <a:gd name="T11" fmla="*/ 7 h 805"/>
              <a:gd name="T12" fmla="*/ 144 w 911"/>
              <a:gd name="T13" fmla="*/ 4 h 805"/>
              <a:gd name="T14" fmla="*/ 206 w 911"/>
              <a:gd name="T15" fmla="*/ 37 h 805"/>
              <a:gd name="T16" fmla="*/ 247 w 911"/>
              <a:gd name="T17" fmla="*/ 39 h 805"/>
              <a:gd name="T18" fmla="*/ 366 w 911"/>
              <a:gd name="T19" fmla="*/ 80 h 805"/>
              <a:gd name="T20" fmla="*/ 418 w 911"/>
              <a:gd name="T21" fmla="*/ 87 h 805"/>
              <a:gd name="T22" fmla="*/ 453 w 911"/>
              <a:gd name="T23" fmla="*/ 108 h 805"/>
              <a:gd name="T24" fmla="*/ 486 w 911"/>
              <a:gd name="T25" fmla="*/ 111 h 805"/>
              <a:gd name="T26" fmla="*/ 486 w 911"/>
              <a:gd name="T27" fmla="*/ 123 h 805"/>
              <a:gd name="T28" fmla="*/ 543 w 911"/>
              <a:gd name="T29" fmla="*/ 161 h 805"/>
              <a:gd name="T30" fmla="*/ 586 w 911"/>
              <a:gd name="T31" fmla="*/ 175 h 805"/>
              <a:gd name="T32" fmla="*/ 654 w 911"/>
              <a:gd name="T33" fmla="*/ 188 h 805"/>
              <a:gd name="T34" fmla="*/ 668 w 911"/>
              <a:gd name="T35" fmla="*/ 206 h 805"/>
              <a:gd name="T36" fmla="*/ 694 w 911"/>
              <a:gd name="T37" fmla="*/ 214 h 805"/>
              <a:gd name="T38" fmla="*/ 722 w 911"/>
              <a:gd name="T39" fmla="*/ 214 h 805"/>
              <a:gd name="T40" fmla="*/ 740 w 911"/>
              <a:gd name="T41" fmla="*/ 214 h 805"/>
              <a:gd name="T42" fmla="*/ 746 w 911"/>
              <a:gd name="T43" fmla="*/ 237 h 805"/>
              <a:gd name="T44" fmla="*/ 681 w 911"/>
              <a:gd name="T45" fmla="*/ 272 h 805"/>
              <a:gd name="T46" fmla="*/ 589 w 911"/>
              <a:gd name="T47" fmla="*/ 286 h 805"/>
              <a:gd name="T48" fmla="*/ 565 w 911"/>
              <a:gd name="T49" fmla="*/ 304 h 805"/>
              <a:gd name="T50" fmla="*/ 539 w 911"/>
              <a:gd name="T51" fmla="*/ 310 h 805"/>
              <a:gd name="T52" fmla="*/ 511 w 911"/>
              <a:gd name="T53" fmla="*/ 332 h 805"/>
              <a:gd name="T54" fmla="*/ 479 w 911"/>
              <a:gd name="T55" fmla="*/ 348 h 805"/>
              <a:gd name="T56" fmla="*/ 491 w 911"/>
              <a:gd name="T57" fmla="*/ 374 h 805"/>
              <a:gd name="T58" fmla="*/ 494 w 911"/>
              <a:gd name="T59" fmla="*/ 394 h 805"/>
              <a:gd name="T60" fmla="*/ 478 w 911"/>
              <a:gd name="T61" fmla="*/ 402 h 805"/>
              <a:gd name="T62" fmla="*/ 429 w 911"/>
              <a:gd name="T63" fmla="*/ 432 h 805"/>
              <a:gd name="T64" fmla="*/ 412 w 911"/>
              <a:gd name="T65" fmla="*/ 444 h 805"/>
              <a:gd name="T66" fmla="*/ 383 w 911"/>
              <a:gd name="T67" fmla="*/ 451 h 805"/>
              <a:gd name="T68" fmla="*/ 349 w 911"/>
              <a:gd name="T69" fmla="*/ 457 h 805"/>
              <a:gd name="T70" fmla="*/ 333 w 911"/>
              <a:gd name="T71" fmla="*/ 472 h 805"/>
              <a:gd name="T72" fmla="*/ 306 w 911"/>
              <a:gd name="T73" fmla="*/ 476 h 805"/>
              <a:gd name="T74" fmla="*/ 252 w 911"/>
              <a:gd name="T75" fmla="*/ 472 h 805"/>
              <a:gd name="T76" fmla="*/ 166 w 911"/>
              <a:gd name="T77" fmla="*/ 451 h 805"/>
              <a:gd name="T78" fmla="*/ 127 w 911"/>
              <a:gd name="T79" fmla="*/ 464 h 805"/>
              <a:gd name="T80" fmla="*/ 87 w 911"/>
              <a:gd name="T81" fmla="*/ 474 h 805"/>
              <a:gd name="T82" fmla="*/ 42 w 911"/>
              <a:gd name="T83" fmla="*/ 450 h 805"/>
              <a:gd name="T84" fmla="*/ 25 w 911"/>
              <a:gd name="T85" fmla="*/ 392 h 805"/>
              <a:gd name="T86" fmla="*/ 0 w 911"/>
              <a:gd name="T87" fmla="*/ 372 h 805"/>
              <a:gd name="T88" fmla="*/ 10 w 911"/>
              <a:gd name="T89" fmla="*/ 350 h 805"/>
              <a:gd name="T90" fmla="*/ 45 w 911"/>
              <a:gd name="T91" fmla="*/ 337 h 805"/>
              <a:gd name="T92" fmla="*/ 29 w 911"/>
              <a:gd name="T93" fmla="*/ 310 h 805"/>
              <a:gd name="T94" fmla="*/ 62 w 911"/>
              <a:gd name="T95" fmla="*/ 281 h 805"/>
              <a:gd name="T96" fmla="*/ 53 w 911"/>
              <a:gd name="T97" fmla="*/ 259 h 805"/>
              <a:gd name="T98" fmla="*/ 65 w 911"/>
              <a:gd name="T99" fmla="*/ 239 h 805"/>
              <a:gd name="T100" fmla="*/ 82 w 911"/>
              <a:gd name="T101" fmla="*/ 247 h 805"/>
              <a:gd name="T102" fmla="*/ 95 w 911"/>
              <a:gd name="T103" fmla="*/ 209 h 805"/>
              <a:gd name="T104" fmla="*/ 123 w 911"/>
              <a:gd name="T105" fmla="*/ 182 h 805"/>
              <a:gd name="T106" fmla="*/ 149 w 911"/>
              <a:gd name="T107" fmla="*/ 163 h 805"/>
              <a:gd name="T108" fmla="*/ 178 w 911"/>
              <a:gd name="T109" fmla="*/ 155 h 805"/>
              <a:gd name="T110" fmla="*/ 147 w 911"/>
              <a:gd name="T111" fmla="*/ 123 h 805"/>
              <a:gd name="T112" fmla="*/ 119 w 911"/>
              <a:gd name="T113" fmla="*/ 125 h 805"/>
              <a:gd name="T114" fmla="*/ 85 w 911"/>
              <a:gd name="T115" fmla="*/ 116 h 805"/>
              <a:gd name="T116" fmla="*/ 72 w 911"/>
              <a:gd name="T117" fmla="*/ 113 h 805"/>
              <a:gd name="T118" fmla="*/ 62 w 911"/>
              <a:gd name="T119" fmla="*/ 92 h 805"/>
              <a:gd name="T120" fmla="*/ 37 w 911"/>
              <a:gd name="T121" fmla="*/ 92 h 80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911"/>
              <a:gd name="T184" fmla="*/ 0 h 805"/>
              <a:gd name="T185" fmla="*/ 911 w 911"/>
              <a:gd name="T186" fmla="*/ 805 h 80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911" h="805">
                <a:moveTo>
                  <a:pt x="45" y="156"/>
                </a:moveTo>
                <a:lnTo>
                  <a:pt x="40" y="145"/>
                </a:lnTo>
                <a:lnTo>
                  <a:pt x="45" y="129"/>
                </a:lnTo>
                <a:lnTo>
                  <a:pt x="70" y="86"/>
                </a:lnTo>
                <a:lnTo>
                  <a:pt x="59" y="77"/>
                </a:lnTo>
                <a:lnTo>
                  <a:pt x="63" y="65"/>
                </a:lnTo>
                <a:lnTo>
                  <a:pt x="50" y="63"/>
                </a:lnTo>
                <a:lnTo>
                  <a:pt x="50" y="45"/>
                </a:lnTo>
                <a:lnTo>
                  <a:pt x="59" y="34"/>
                </a:lnTo>
                <a:lnTo>
                  <a:pt x="100" y="20"/>
                </a:lnTo>
                <a:lnTo>
                  <a:pt x="134" y="24"/>
                </a:lnTo>
                <a:lnTo>
                  <a:pt x="136" y="11"/>
                </a:lnTo>
                <a:lnTo>
                  <a:pt x="161" y="0"/>
                </a:lnTo>
                <a:lnTo>
                  <a:pt x="175" y="4"/>
                </a:lnTo>
                <a:lnTo>
                  <a:pt x="202" y="40"/>
                </a:lnTo>
                <a:lnTo>
                  <a:pt x="250" y="63"/>
                </a:lnTo>
                <a:lnTo>
                  <a:pt x="291" y="63"/>
                </a:lnTo>
                <a:lnTo>
                  <a:pt x="302" y="65"/>
                </a:lnTo>
                <a:lnTo>
                  <a:pt x="416" y="129"/>
                </a:lnTo>
                <a:lnTo>
                  <a:pt x="448" y="134"/>
                </a:lnTo>
                <a:lnTo>
                  <a:pt x="473" y="156"/>
                </a:lnTo>
                <a:lnTo>
                  <a:pt x="509" y="147"/>
                </a:lnTo>
                <a:lnTo>
                  <a:pt x="532" y="161"/>
                </a:lnTo>
                <a:lnTo>
                  <a:pt x="552" y="181"/>
                </a:lnTo>
                <a:lnTo>
                  <a:pt x="577" y="181"/>
                </a:lnTo>
                <a:lnTo>
                  <a:pt x="593" y="186"/>
                </a:lnTo>
                <a:lnTo>
                  <a:pt x="602" y="195"/>
                </a:lnTo>
                <a:lnTo>
                  <a:pt x="593" y="206"/>
                </a:lnTo>
                <a:lnTo>
                  <a:pt x="593" y="222"/>
                </a:lnTo>
                <a:lnTo>
                  <a:pt x="662" y="270"/>
                </a:lnTo>
                <a:lnTo>
                  <a:pt x="698" y="299"/>
                </a:lnTo>
                <a:lnTo>
                  <a:pt x="714" y="295"/>
                </a:lnTo>
                <a:lnTo>
                  <a:pt x="734" y="290"/>
                </a:lnTo>
                <a:lnTo>
                  <a:pt x="798" y="317"/>
                </a:lnTo>
                <a:lnTo>
                  <a:pt x="805" y="340"/>
                </a:lnTo>
                <a:lnTo>
                  <a:pt x="814" y="347"/>
                </a:lnTo>
                <a:lnTo>
                  <a:pt x="834" y="352"/>
                </a:lnTo>
                <a:lnTo>
                  <a:pt x="846" y="361"/>
                </a:lnTo>
                <a:lnTo>
                  <a:pt x="864" y="361"/>
                </a:lnTo>
                <a:lnTo>
                  <a:pt x="880" y="361"/>
                </a:lnTo>
                <a:lnTo>
                  <a:pt x="898" y="365"/>
                </a:lnTo>
                <a:lnTo>
                  <a:pt x="903" y="361"/>
                </a:lnTo>
                <a:lnTo>
                  <a:pt x="910" y="377"/>
                </a:lnTo>
                <a:lnTo>
                  <a:pt x="910" y="397"/>
                </a:lnTo>
                <a:lnTo>
                  <a:pt x="898" y="411"/>
                </a:lnTo>
                <a:lnTo>
                  <a:pt x="830" y="458"/>
                </a:lnTo>
                <a:lnTo>
                  <a:pt x="803" y="458"/>
                </a:lnTo>
                <a:lnTo>
                  <a:pt x="718" y="481"/>
                </a:lnTo>
                <a:lnTo>
                  <a:pt x="689" y="486"/>
                </a:lnTo>
                <a:lnTo>
                  <a:pt x="689" y="511"/>
                </a:lnTo>
                <a:lnTo>
                  <a:pt x="673" y="511"/>
                </a:lnTo>
                <a:lnTo>
                  <a:pt x="657" y="522"/>
                </a:lnTo>
                <a:lnTo>
                  <a:pt x="639" y="542"/>
                </a:lnTo>
                <a:lnTo>
                  <a:pt x="623" y="558"/>
                </a:lnTo>
                <a:lnTo>
                  <a:pt x="602" y="563"/>
                </a:lnTo>
                <a:lnTo>
                  <a:pt x="584" y="585"/>
                </a:lnTo>
                <a:lnTo>
                  <a:pt x="584" y="613"/>
                </a:lnTo>
                <a:lnTo>
                  <a:pt x="598" y="629"/>
                </a:lnTo>
                <a:lnTo>
                  <a:pt x="602" y="642"/>
                </a:lnTo>
                <a:lnTo>
                  <a:pt x="602" y="663"/>
                </a:lnTo>
                <a:lnTo>
                  <a:pt x="598" y="672"/>
                </a:lnTo>
                <a:lnTo>
                  <a:pt x="582" y="676"/>
                </a:lnTo>
                <a:lnTo>
                  <a:pt x="557" y="697"/>
                </a:lnTo>
                <a:lnTo>
                  <a:pt x="523" y="726"/>
                </a:lnTo>
                <a:lnTo>
                  <a:pt x="509" y="738"/>
                </a:lnTo>
                <a:lnTo>
                  <a:pt x="502" y="747"/>
                </a:lnTo>
                <a:lnTo>
                  <a:pt x="502" y="758"/>
                </a:lnTo>
                <a:lnTo>
                  <a:pt x="466" y="758"/>
                </a:lnTo>
                <a:lnTo>
                  <a:pt x="443" y="763"/>
                </a:lnTo>
                <a:lnTo>
                  <a:pt x="427" y="767"/>
                </a:lnTo>
                <a:lnTo>
                  <a:pt x="420" y="774"/>
                </a:lnTo>
                <a:lnTo>
                  <a:pt x="407" y="792"/>
                </a:lnTo>
                <a:lnTo>
                  <a:pt x="386" y="799"/>
                </a:lnTo>
                <a:lnTo>
                  <a:pt x="373" y="799"/>
                </a:lnTo>
                <a:lnTo>
                  <a:pt x="348" y="797"/>
                </a:lnTo>
                <a:lnTo>
                  <a:pt x="307" y="792"/>
                </a:lnTo>
                <a:lnTo>
                  <a:pt x="232" y="763"/>
                </a:lnTo>
                <a:lnTo>
                  <a:pt x="202" y="758"/>
                </a:lnTo>
                <a:lnTo>
                  <a:pt x="175" y="767"/>
                </a:lnTo>
                <a:lnTo>
                  <a:pt x="154" y="779"/>
                </a:lnTo>
                <a:lnTo>
                  <a:pt x="129" y="783"/>
                </a:lnTo>
                <a:lnTo>
                  <a:pt x="106" y="797"/>
                </a:lnTo>
                <a:lnTo>
                  <a:pt x="95" y="804"/>
                </a:lnTo>
                <a:lnTo>
                  <a:pt x="50" y="756"/>
                </a:lnTo>
                <a:lnTo>
                  <a:pt x="50" y="683"/>
                </a:lnTo>
                <a:lnTo>
                  <a:pt x="29" y="658"/>
                </a:lnTo>
                <a:lnTo>
                  <a:pt x="4" y="638"/>
                </a:lnTo>
                <a:lnTo>
                  <a:pt x="0" y="626"/>
                </a:lnTo>
                <a:lnTo>
                  <a:pt x="0" y="601"/>
                </a:lnTo>
                <a:lnTo>
                  <a:pt x="13" y="588"/>
                </a:lnTo>
                <a:lnTo>
                  <a:pt x="45" y="576"/>
                </a:lnTo>
                <a:lnTo>
                  <a:pt x="54" y="567"/>
                </a:lnTo>
                <a:lnTo>
                  <a:pt x="40" y="551"/>
                </a:lnTo>
                <a:lnTo>
                  <a:pt x="36" y="522"/>
                </a:lnTo>
                <a:lnTo>
                  <a:pt x="50" y="497"/>
                </a:lnTo>
                <a:lnTo>
                  <a:pt x="75" y="472"/>
                </a:lnTo>
                <a:lnTo>
                  <a:pt x="75" y="451"/>
                </a:lnTo>
                <a:lnTo>
                  <a:pt x="65" y="436"/>
                </a:lnTo>
                <a:lnTo>
                  <a:pt x="75" y="406"/>
                </a:lnTo>
                <a:lnTo>
                  <a:pt x="79" y="402"/>
                </a:lnTo>
                <a:lnTo>
                  <a:pt x="91" y="402"/>
                </a:lnTo>
                <a:lnTo>
                  <a:pt x="100" y="415"/>
                </a:lnTo>
                <a:lnTo>
                  <a:pt x="111" y="397"/>
                </a:lnTo>
                <a:lnTo>
                  <a:pt x="116" y="352"/>
                </a:lnTo>
                <a:lnTo>
                  <a:pt x="150" y="322"/>
                </a:lnTo>
                <a:lnTo>
                  <a:pt x="150" y="306"/>
                </a:lnTo>
                <a:lnTo>
                  <a:pt x="150" y="295"/>
                </a:lnTo>
                <a:lnTo>
                  <a:pt x="182" y="274"/>
                </a:lnTo>
                <a:lnTo>
                  <a:pt x="207" y="270"/>
                </a:lnTo>
                <a:lnTo>
                  <a:pt x="216" y="261"/>
                </a:lnTo>
                <a:lnTo>
                  <a:pt x="195" y="240"/>
                </a:lnTo>
                <a:lnTo>
                  <a:pt x="179" y="206"/>
                </a:lnTo>
                <a:lnTo>
                  <a:pt x="170" y="199"/>
                </a:lnTo>
                <a:lnTo>
                  <a:pt x="145" y="211"/>
                </a:lnTo>
                <a:lnTo>
                  <a:pt x="129" y="204"/>
                </a:lnTo>
                <a:lnTo>
                  <a:pt x="104" y="195"/>
                </a:lnTo>
                <a:lnTo>
                  <a:pt x="95" y="199"/>
                </a:lnTo>
                <a:lnTo>
                  <a:pt x="88" y="190"/>
                </a:lnTo>
                <a:lnTo>
                  <a:pt x="88" y="174"/>
                </a:lnTo>
                <a:lnTo>
                  <a:pt x="75" y="156"/>
                </a:lnTo>
                <a:lnTo>
                  <a:pt x="65" y="152"/>
                </a:lnTo>
                <a:lnTo>
                  <a:pt x="45" y="156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1501011" y="5924280"/>
            <a:ext cx="42922" cy="43842"/>
          </a:xfrm>
          <a:custGeom>
            <a:avLst/>
            <a:gdLst>
              <a:gd name="T0" fmla="*/ 31 w 36"/>
              <a:gd name="T1" fmla="*/ 0 h 38"/>
              <a:gd name="T2" fmla="*/ 18 w 36"/>
              <a:gd name="T3" fmla="*/ 0 h 38"/>
              <a:gd name="T4" fmla="*/ 0 w 36"/>
              <a:gd name="T5" fmla="*/ 13 h 38"/>
              <a:gd name="T6" fmla="*/ 9 w 36"/>
              <a:gd name="T7" fmla="*/ 21 h 38"/>
              <a:gd name="T8" fmla="*/ 21 w 36"/>
              <a:gd name="T9" fmla="*/ 21 h 38"/>
              <a:gd name="T10" fmla="*/ 31 w 36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8"/>
              <a:gd name="T20" fmla="*/ 36 w 36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8">
                <a:moveTo>
                  <a:pt x="35" y="0"/>
                </a:moveTo>
                <a:lnTo>
                  <a:pt x="18" y="0"/>
                </a:lnTo>
                <a:lnTo>
                  <a:pt x="0" y="23"/>
                </a:lnTo>
                <a:lnTo>
                  <a:pt x="9" y="37"/>
                </a:lnTo>
                <a:lnTo>
                  <a:pt x="25" y="37"/>
                </a:lnTo>
                <a:lnTo>
                  <a:pt x="35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1616288" y="5852538"/>
            <a:ext cx="94429" cy="73070"/>
          </a:xfrm>
          <a:custGeom>
            <a:avLst/>
            <a:gdLst>
              <a:gd name="T0" fmla="*/ 50 w 80"/>
              <a:gd name="T1" fmla="*/ 0 h 62"/>
              <a:gd name="T2" fmla="*/ 41 w 80"/>
              <a:gd name="T3" fmla="*/ 4 h 62"/>
              <a:gd name="T4" fmla="*/ 14 w 80"/>
              <a:gd name="T5" fmla="*/ 7 h 62"/>
              <a:gd name="T6" fmla="*/ 0 w 80"/>
              <a:gd name="T7" fmla="*/ 20 h 62"/>
              <a:gd name="T8" fmla="*/ 20 w 80"/>
              <a:gd name="T9" fmla="*/ 30 h 62"/>
              <a:gd name="T10" fmla="*/ 34 w 80"/>
              <a:gd name="T11" fmla="*/ 38 h 62"/>
              <a:gd name="T12" fmla="*/ 55 w 80"/>
              <a:gd name="T13" fmla="*/ 35 h 62"/>
              <a:gd name="T14" fmla="*/ 67 w 80"/>
              <a:gd name="T15" fmla="*/ 30 h 62"/>
              <a:gd name="T16" fmla="*/ 63 w 80"/>
              <a:gd name="T17" fmla="*/ 20 h 62"/>
              <a:gd name="T18" fmla="*/ 55 w 80"/>
              <a:gd name="T19" fmla="*/ 12 h 62"/>
              <a:gd name="T20" fmla="*/ 50 w 80"/>
              <a:gd name="T21" fmla="*/ 0 h 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0"/>
              <a:gd name="T34" fmla="*/ 0 h 62"/>
              <a:gd name="T35" fmla="*/ 80 w 80"/>
              <a:gd name="T36" fmla="*/ 62 h 6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0" h="62">
                <a:moveTo>
                  <a:pt x="58" y="0"/>
                </a:moveTo>
                <a:lnTo>
                  <a:pt x="49" y="6"/>
                </a:lnTo>
                <a:lnTo>
                  <a:pt x="18" y="11"/>
                </a:lnTo>
                <a:lnTo>
                  <a:pt x="0" y="31"/>
                </a:lnTo>
                <a:lnTo>
                  <a:pt x="24" y="49"/>
                </a:lnTo>
                <a:lnTo>
                  <a:pt x="38" y="61"/>
                </a:lnTo>
                <a:lnTo>
                  <a:pt x="63" y="56"/>
                </a:lnTo>
                <a:lnTo>
                  <a:pt x="79" y="49"/>
                </a:lnTo>
                <a:lnTo>
                  <a:pt x="74" y="31"/>
                </a:lnTo>
                <a:lnTo>
                  <a:pt x="63" y="20"/>
                </a:lnTo>
                <a:lnTo>
                  <a:pt x="58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1762224" y="5856524"/>
            <a:ext cx="45375" cy="42514"/>
          </a:xfrm>
          <a:custGeom>
            <a:avLst/>
            <a:gdLst>
              <a:gd name="T0" fmla="*/ 19 w 38"/>
              <a:gd name="T1" fmla="*/ 0 h 37"/>
              <a:gd name="T2" fmla="*/ 0 w 38"/>
              <a:gd name="T3" fmla="*/ 5 h 37"/>
              <a:gd name="T4" fmla="*/ 19 w 38"/>
              <a:gd name="T5" fmla="*/ 12 h 37"/>
              <a:gd name="T6" fmla="*/ 33 w 38"/>
              <a:gd name="T7" fmla="*/ 20 h 37"/>
              <a:gd name="T8" fmla="*/ 19 w 38"/>
              <a:gd name="T9" fmla="*/ 0 h 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37"/>
              <a:gd name="T17" fmla="*/ 38 w 38"/>
              <a:gd name="T18" fmla="*/ 37 h 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37">
                <a:moveTo>
                  <a:pt x="23" y="0"/>
                </a:moveTo>
                <a:lnTo>
                  <a:pt x="0" y="9"/>
                </a:lnTo>
                <a:lnTo>
                  <a:pt x="20" y="21"/>
                </a:lnTo>
                <a:lnTo>
                  <a:pt x="37" y="36"/>
                </a:lnTo>
                <a:lnTo>
                  <a:pt x="23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2112960" y="5174976"/>
            <a:ext cx="963912" cy="1215626"/>
            <a:chOff x="2112960" y="5174976"/>
            <a:chExt cx="963912" cy="1215626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2146071" y="5817996"/>
              <a:ext cx="158199" cy="253753"/>
            </a:xfrm>
            <a:custGeom>
              <a:avLst/>
              <a:gdLst>
                <a:gd name="T0" fmla="*/ 65 w 136"/>
                <a:gd name="T1" fmla="*/ 0 h 217"/>
                <a:gd name="T2" fmla="*/ 47 w 136"/>
                <a:gd name="T3" fmla="*/ 7 h 217"/>
                <a:gd name="T4" fmla="*/ 35 w 136"/>
                <a:gd name="T5" fmla="*/ 15 h 217"/>
                <a:gd name="T6" fmla="*/ 21 w 136"/>
                <a:gd name="T7" fmla="*/ 18 h 217"/>
                <a:gd name="T8" fmla="*/ 0 w 136"/>
                <a:gd name="T9" fmla="*/ 15 h 217"/>
                <a:gd name="T10" fmla="*/ 4 w 136"/>
                <a:gd name="T11" fmla="*/ 30 h 217"/>
                <a:gd name="T12" fmla="*/ 14 w 136"/>
                <a:gd name="T13" fmla="*/ 39 h 217"/>
                <a:gd name="T14" fmla="*/ 9 w 136"/>
                <a:gd name="T15" fmla="*/ 63 h 217"/>
                <a:gd name="T16" fmla="*/ 9 w 136"/>
                <a:gd name="T17" fmla="*/ 77 h 217"/>
                <a:gd name="T18" fmla="*/ 14 w 136"/>
                <a:gd name="T19" fmla="*/ 87 h 217"/>
                <a:gd name="T20" fmla="*/ 4 w 136"/>
                <a:gd name="T21" fmla="*/ 107 h 217"/>
                <a:gd name="T22" fmla="*/ 9 w 136"/>
                <a:gd name="T23" fmla="*/ 121 h 217"/>
                <a:gd name="T24" fmla="*/ 21 w 136"/>
                <a:gd name="T25" fmla="*/ 129 h 217"/>
                <a:gd name="T26" fmla="*/ 41 w 136"/>
                <a:gd name="T27" fmla="*/ 118 h 217"/>
                <a:gd name="T28" fmla="*/ 47 w 136"/>
                <a:gd name="T29" fmla="*/ 116 h 217"/>
                <a:gd name="T30" fmla="*/ 68 w 136"/>
                <a:gd name="T31" fmla="*/ 118 h 217"/>
                <a:gd name="T32" fmla="*/ 81 w 136"/>
                <a:gd name="T33" fmla="*/ 108 h 217"/>
                <a:gd name="T34" fmla="*/ 81 w 136"/>
                <a:gd name="T35" fmla="*/ 99 h 217"/>
                <a:gd name="T36" fmla="*/ 98 w 136"/>
                <a:gd name="T37" fmla="*/ 78 h 217"/>
                <a:gd name="T38" fmla="*/ 105 w 136"/>
                <a:gd name="T39" fmla="*/ 67 h 217"/>
                <a:gd name="T40" fmla="*/ 98 w 136"/>
                <a:gd name="T41" fmla="*/ 55 h 217"/>
                <a:gd name="T42" fmla="*/ 109 w 136"/>
                <a:gd name="T43" fmla="*/ 39 h 217"/>
                <a:gd name="T44" fmla="*/ 101 w 136"/>
                <a:gd name="T45" fmla="*/ 18 h 217"/>
                <a:gd name="T46" fmla="*/ 98 w 136"/>
                <a:gd name="T47" fmla="*/ 4 h 217"/>
                <a:gd name="T48" fmla="*/ 65 w 136"/>
                <a:gd name="T49" fmla="*/ 0 h 21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6"/>
                <a:gd name="T76" fmla="*/ 0 h 217"/>
                <a:gd name="T77" fmla="*/ 136 w 136"/>
                <a:gd name="T78" fmla="*/ 217 h 21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6" h="217">
                  <a:moveTo>
                    <a:pt x="80" y="0"/>
                  </a:moveTo>
                  <a:lnTo>
                    <a:pt x="59" y="11"/>
                  </a:lnTo>
                  <a:lnTo>
                    <a:pt x="43" y="25"/>
                  </a:lnTo>
                  <a:lnTo>
                    <a:pt x="25" y="29"/>
                  </a:lnTo>
                  <a:lnTo>
                    <a:pt x="0" y="25"/>
                  </a:lnTo>
                  <a:lnTo>
                    <a:pt x="4" y="50"/>
                  </a:lnTo>
                  <a:lnTo>
                    <a:pt x="18" y="65"/>
                  </a:lnTo>
                  <a:lnTo>
                    <a:pt x="13" y="106"/>
                  </a:lnTo>
                  <a:lnTo>
                    <a:pt x="13" y="127"/>
                  </a:lnTo>
                  <a:lnTo>
                    <a:pt x="18" y="145"/>
                  </a:lnTo>
                  <a:lnTo>
                    <a:pt x="4" y="179"/>
                  </a:lnTo>
                  <a:lnTo>
                    <a:pt x="9" y="202"/>
                  </a:lnTo>
                  <a:lnTo>
                    <a:pt x="25" y="216"/>
                  </a:lnTo>
                  <a:lnTo>
                    <a:pt x="50" y="197"/>
                  </a:lnTo>
                  <a:lnTo>
                    <a:pt x="59" y="193"/>
                  </a:lnTo>
                  <a:lnTo>
                    <a:pt x="84" y="197"/>
                  </a:lnTo>
                  <a:lnTo>
                    <a:pt x="100" y="181"/>
                  </a:lnTo>
                  <a:lnTo>
                    <a:pt x="100" y="165"/>
                  </a:lnTo>
                  <a:lnTo>
                    <a:pt x="121" y="131"/>
                  </a:lnTo>
                  <a:lnTo>
                    <a:pt x="130" y="111"/>
                  </a:lnTo>
                  <a:lnTo>
                    <a:pt x="121" y="90"/>
                  </a:lnTo>
                  <a:lnTo>
                    <a:pt x="135" y="65"/>
                  </a:lnTo>
                  <a:lnTo>
                    <a:pt x="125" y="29"/>
                  </a:lnTo>
                  <a:lnTo>
                    <a:pt x="121" y="6"/>
                  </a:lnTo>
                  <a:lnTo>
                    <a:pt x="80" y="0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2500487" y="6212576"/>
              <a:ext cx="289419" cy="178026"/>
            </a:xfrm>
            <a:custGeom>
              <a:avLst/>
              <a:gdLst>
                <a:gd name="T0" fmla="*/ 198 w 246"/>
                <a:gd name="T1" fmla="*/ 0 h 153"/>
                <a:gd name="T2" fmla="*/ 207 w 246"/>
                <a:gd name="T3" fmla="*/ 7 h 153"/>
                <a:gd name="T4" fmla="*/ 201 w 246"/>
                <a:gd name="T5" fmla="*/ 14 h 153"/>
                <a:gd name="T6" fmla="*/ 193 w 246"/>
                <a:gd name="T7" fmla="*/ 26 h 153"/>
                <a:gd name="T8" fmla="*/ 182 w 246"/>
                <a:gd name="T9" fmla="*/ 33 h 153"/>
                <a:gd name="T10" fmla="*/ 185 w 246"/>
                <a:gd name="T11" fmla="*/ 56 h 153"/>
                <a:gd name="T12" fmla="*/ 193 w 246"/>
                <a:gd name="T13" fmla="*/ 72 h 153"/>
                <a:gd name="T14" fmla="*/ 175 w 246"/>
                <a:gd name="T15" fmla="*/ 80 h 153"/>
                <a:gd name="T16" fmla="*/ 172 w 246"/>
                <a:gd name="T17" fmla="*/ 87 h 153"/>
                <a:gd name="T18" fmla="*/ 156 w 246"/>
                <a:gd name="T19" fmla="*/ 89 h 153"/>
                <a:gd name="T20" fmla="*/ 135 w 246"/>
                <a:gd name="T21" fmla="*/ 74 h 153"/>
                <a:gd name="T22" fmla="*/ 122 w 246"/>
                <a:gd name="T23" fmla="*/ 74 h 153"/>
                <a:gd name="T24" fmla="*/ 110 w 246"/>
                <a:gd name="T25" fmla="*/ 62 h 153"/>
                <a:gd name="T26" fmla="*/ 89 w 246"/>
                <a:gd name="T27" fmla="*/ 56 h 153"/>
                <a:gd name="T28" fmla="*/ 76 w 246"/>
                <a:gd name="T29" fmla="*/ 53 h 153"/>
                <a:gd name="T30" fmla="*/ 61 w 246"/>
                <a:gd name="T31" fmla="*/ 47 h 153"/>
                <a:gd name="T32" fmla="*/ 46 w 246"/>
                <a:gd name="T33" fmla="*/ 40 h 153"/>
                <a:gd name="T34" fmla="*/ 21 w 246"/>
                <a:gd name="T35" fmla="*/ 29 h 153"/>
                <a:gd name="T36" fmla="*/ 12 w 246"/>
                <a:gd name="T37" fmla="*/ 26 h 153"/>
                <a:gd name="T38" fmla="*/ 0 w 246"/>
                <a:gd name="T39" fmla="*/ 18 h 153"/>
                <a:gd name="T40" fmla="*/ 0 w 246"/>
                <a:gd name="T41" fmla="*/ 9 h 153"/>
                <a:gd name="T42" fmla="*/ 4 w 246"/>
                <a:gd name="T43" fmla="*/ 4 h 153"/>
                <a:gd name="T44" fmla="*/ 25 w 246"/>
                <a:gd name="T45" fmla="*/ 4 h 153"/>
                <a:gd name="T46" fmla="*/ 57 w 246"/>
                <a:gd name="T47" fmla="*/ 4 h 153"/>
                <a:gd name="T48" fmla="*/ 65 w 246"/>
                <a:gd name="T49" fmla="*/ 12 h 153"/>
                <a:gd name="T50" fmla="*/ 101 w 246"/>
                <a:gd name="T51" fmla="*/ 12 h 153"/>
                <a:gd name="T52" fmla="*/ 125 w 246"/>
                <a:gd name="T53" fmla="*/ 12 h 153"/>
                <a:gd name="T54" fmla="*/ 156 w 246"/>
                <a:gd name="T55" fmla="*/ 7 h 153"/>
                <a:gd name="T56" fmla="*/ 198 w 246"/>
                <a:gd name="T57" fmla="*/ 0 h 15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46"/>
                <a:gd name="T88" fmla="*/ 0 h 153"/>
                <a:gd name="T89" fmla="*/ 246 w 246"/>
                <a:gd name="T90" fmla="*/ 153 h 15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46" h="153">
                  <a:moveTo>
                    <a:pt x="233" y="0"/>
                  </a:moveTo>
                  <a:lnTo>
                    <a:pt x="245" y="11"/>
                  </a:lnTo>
                  <a:lnTo>
                    <a:pt x="238" y="24"/>
                  </a:lnTo>
                  <a:lnTo>
                    <a:pt x="228" y="45"/>
                  </a:lnTo>
                  <a:lnTo>
                    <a:pt x="215" y="56"/>
                  </a:lnTo>
                  <a:lnTo>
                    <a:pt x="219" y="95"/>
                  </a:lnTo>
                  <a:lnTo>
                    <a:pt x="228" y="122"/>
                  </a:lnTo>
                  <a:lnTo>
                    <a:pt x="206" y="136"/>
                  </a:lnTo>
                  <a:lnTo>
                    <a:pt x="203" y="147"/>
                  </a:lnTo>
                  <a:lnTo>
                    <a:pt x="185" y="152"/>
                  </a:lnTo>
                  <a:lnTo>
                    <a:pt x="160" y="127"/>
                  </a:lnTo>
                  <a:lnTo>
                    <a:pt x="144" y="127"/>
                  </a:lnTo>
                  <a:lnTo>
                    <a:pt x="130" y="106"/>
                  </a:lnTo>
                  <a:lnTo>
                    <a:pt x="105" y="95"/>
                  </a:lnTo>
                  <a:lnTo>
                    <a:pt x="89" y="90"/>
                  </a:lnTo>
                  <a:lnTo>
                    <a:pt x="73" y="81"/>
                  </a:lnTo>
                  <a:lnTo>
                    <a:pt x="54" y="70"/>
                  </a:lnTo>
                  <a:lnTo>
                    <a:pt x="25" y="49"/>
                  </a:lnTo>
                  <a:lnTo>
                    <a:pt x="13" y="45"/>
                  </a:lnTo>
                  <a:lnTo>
                    <a:pt x="0" y="31"/>
                  </a:lnTo>
                  <a:lnTo>
                    <a:pt x="0" y="15"/>
                  </a:lnTo>
                  <a:lnTo>
                    <a:pt x="4" y="4"/>
                  </a:lnTo>
                  <a:lnTo>
                    <a:pt x="29" y="6"/>
                  </a:lnTo>
                  <a:lnTo>
                    <a:pt x="68" y="6"/>
                  </a:lnTo>
                  <a:lnTo>
                    <a:pt x="77" y="20"/>
                  </a:lnTo>
                  <a:lnTo>
                    <a:pt x="119" y="20"/>
                  </a:lnTo>
                  <a:lnTo>
                    <a:pt x="148" y="20"/>
                  </a:lnTo>
                  <a:lnTo>
                    <a:pt x="185" y="11"/>
                  </a:lnTo>
                  <a:lnTo>
                    <a:pt x="233" y="0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2112960" y="5174976"/>
              <a:ext cx="963912" cy="1085427"/>
            </a:xfrm>
            <a:custGeom>
              <a:avLst/>
              <a:gdLst>
                <a:gd name="T0" fmla="*/ 517 w 825"/>
                <a:gd name="T1" fmla="*/ 546 h 930"/>
                <a:gd name="T2" fmla="*/ 558 w 825"/>
                <a:gd name="T3" fmla="*/ 494 h 930"/>
                <a:gd name="T4" fmla="*/ 576 w 825"/>
                <a:gd name="T5" fmla="*/ 477 h 930"/>
                <a:gd name="T6" fmla="*/ 563 w 825"/>
                <a:gd name="T7" fmla="*/ 452 h 930"/>
                <a:gd name="T8" fmla="*/ 546 w 825"/>
                <a:gd name="T9" fmla="*/ 449 h 930"/>
                <a:gd name="T10" fmla="*/ 558 w 825"/>
                <a:gd name="T11" fmla="*/ 430 h 930"/>
                <a:gd name="T12" fmla="*/ 579 w 825"/>
                <a:gd name="T13" fmla="*/ 403 h 930"/>
                <a:gd name="T14" fmla="*/ 645 w 825"/>
                <a:gd name="T15" fmla="*/ 435 h 930"/>
                <a:gd name="T16" fmla="*/ 671 w 825"/>
                <a:gd name="T17" fmla="*/ 435 h 930"/>
                <a:gd name="T18" fmla="*/ 650 w 825"/>
                <a:gd name="T19" fmla="*/ 397 h 930"/>
                <a:gd name="T20" fmla="*/ 630 w 825"/>
                <a:gd name="T21" fmla="*/ 394 h 930"/>
                <a:gd name="T22" fmla="*/ 558 w 825"/>
                <a:gd name="T23" fmla="*/ 352 h 930"/>
                <a:gd name="T24" fmla="*/ 514 w 825"/>
                <a:gd name="T25" fmla="*/ 331 h 930"/>
                <a:gd name="T26" fmla="*/ 517 w 825"/>
                <a:gd name="T27" fmla="*/ 315 h 930"/>
                <a:gd name="T28" fmla="*/ 451 w 825"/>
                <a:gd name="T29" fmla="*/ 293 h 930"/>
                <a:gd name="T30" fmla="*/ 418 w 825"/>
                <a:gd name="T31" fmla="*/ 275 h 930"/>
                <a:gd name="T32" fmla="*/ 348 w 825"/>
                <a:gd name="T33" fmla="*/ 194 h 930"/>
                <a:gd name="T34" fmla="*/ 335 w 825"/>
                <a:gd name="T35" fmla="*/ 132 h 930"/>
                <a:gd name="T36" fmla="*/ 314 w 825"/>
                <a:gd name="T37" fmla="*/ 108 h 930"/>
                <a:gd name="T38" fmla="*/ 373 w 825"/>
                <a:gd name="T39" fmla="*/ 89 h 930"/>
                <a:gd name="T40" fmla="*/ 397 w 825"/>
                <a:gd name="T41" fmla="*/ 47 h 930"/>
                <a:gd name="T42" fmla="*/ 338 w 825"/>
                <a:gd name="T43" fmla="*/ 27 h 930"/>
                <a:gd name="T44" fmla="*/ 327 w 825"/>
                <a:gd name="T45" fmla="*/ 9 h 930"/>
                <a:gd name="T46" fmla="*/ 240 w 825"/>
                <a:gd name="T47" fmla="*/ 4 h 930"/>
                <a:gd name="T48" fmla="*/ 202 w 825"/>
                <a:gd name="T49" fmla="*/ 33 h 930"/>
                <a:gd name="T50" fmla="*/ 166 w 825"/>
                <a:gd name="T51" fmla="*/ 31 h 930"/>
                <a:gd name="T52" fmla="*/ 121 w 825"/>
                <a:gd name="T53" fmla="*/ 41 h 930"/>
                <a:gd name="T54" fmla="*/ 105 w 825"/>
                <a:gd name="T55" fmla="*/ 20 h 930"/>
                <a:gd name="T56" fmla="*/ 80 w 825"/>
                <a:gd name="T57" fmla="*/ 39 h 930"/>
                <a:gd name="T58" fmla="*/ 18 w 825"/>
                <a:gd name="T59" fmla="*/ 56 h 930"/>
                <a:gd name="T60" fmla="*/ 6 w 825"/>
                <a:gd name="T61" fmla="*/ 91 h 930"/>
                <a:gd name="T62" fmla="*/ 0 w 825"/>
                <a:gd name="T63" fmla="*/ 126 h 930"/>
                <a:gd name="T64" fmla="*/ 27 w 825"/>
                <a:gd name="T65" fmla="*/ 137 h 930"/>
                <a:gd name="T66" fmla="*/ 46 w 825"/>
                <a:gd name="T67" fmla="*/ 164 h 930"/>
                <a:gd name="T68" fmla="*/ 112 w 825"/>
                <a:gd name="T69" fmla="*/ 141 h 930"/>
                <a:gd name="T70" fmla="*/ 173 w 825"/>
                <a:gd name="T71" fmla="*/ 180 h 930"/>
                <a:gd name="T72" fmla="*/ 202 w 825"/>
                <a:gd name="T73" fmla="*/ 233 h 930"/>
                <a:gd name="T74" fmla="*/ 248 w 825"/>
                <a:gd name="T75" fmla="*/ 264 h 930"/>
                <a:gd name="T76" fmla="*/ 310 w 825"/>
                <a:gd name="T77" fmla="*/ 320 h 930"/>
                <a:gd name="T78" fmla="*/ 406 w 825"/>
                <a:gd name="T79" fmla="*/ 371 h 930"/>
                <a:gd name="T80" fmla="*/ 434 w 825"/>
                <a:gd name="T81" fmla="*/ 385 h 930"/>
                <a:gd name="T82" fmla="*/ 460 w 825"/>
                <a:gd name="T83" fmla="*/ 421 h 930"/>
                <a:gd name="T84" fmla="*/ 496 w 825"/>
                <a:gd name="T85" fmla="*/ 430 h 930"/>
                <a:gd name="T86" fmla="*/ 512 w 825"/>
                <a:gd name="T87" fmla="*/ 474 h 930"/>
                <a:gd name="T88" fmla="*/ 501 w 825"/>
                <a:gd name="T89" fmla="*/ 507 h 930"/>
                <a:gd name="T90" fmla="*/ 490 w 825"/>
                <a:gd name="T91" fmla="*/ 546 h 93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25"/>
                <a:gd name="T139" fmla="*/ 0 h 930"/>
                <a:gd name="T140" fmla="*/ 825 w 825"/>
                <a:gd name="T141" fmla="*/ 930 h 93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25" h="930">
                  <a:moveTo>
                    <a:pt x="594" y="917"/>
                  </a:moveTo>
                  <a:lnTo>
                    <a:pt x="608" y="929"/>
                  </a:lnTo>
                  <a:lnTo>
                    <a:pt x="628" y="917"/>
                  </a:lnTo>
                  <a:lnTo>
                    <a:pt x="653" y="883"/>
                  </a:lnTo>
                  <a:lnTo>
                    <a:pt x="665" y="833"/>
                  </a:lnTo>
                  <a:lnTo>
                    <a:pt x="678" y="829"/>
                  </a:lnTo>
                  <a:lnTo>
                    <a:pt x="687" y="838"/>
                  </a:lnTo>
                  <a:lnTo>
                    <a:pt x="703" y="822"/>
                  </a:lnTo>
                  <a:lnTo>
                    <a:pt x="699" y="801"/>
                  </a:lnTo>
                  <a:lnTo>
                    <a:pt x="708" y="783"/>
                  </a:lnTo>
                  <a:lnTo>
                    <a:pt x="703" y="776"/>
                  </a:lnTo>
                  <a:lnTo>
                    <a:pt x="683" y="758"/>
                  </a:lnTo>
                  <a:lnTo>
                    <a:pt x="674" y="758"/>
                  </a:lnTo>
                  <a:lnTo>
                    <a:pt x="678" y="749"/>
                  </a:lnTo>
                  <a:lnTo>
                    <a:pt x="662" y="754"/>
                  </a:lnTo>
                  <a:lnTo>
                    <a:pt x="653" y="747"/>
                  </a:lnTo>
                  <a:lnTo>
                    <a:pt x="653" y="738"/>
                  </a:lnTo>
                  <a:lnTo>
                    <a:pt x="678" y="722"/>
                  </a:lnTo>
                  <a:lnTo>
                    <a:pt x="690" y="706"/>
                  </a:lnTo>
                  <a:lnTo>
                    <a:pt x="690" y="679"/>
                  </a:lnTo>
                  <a:lnTo>
                    <a:pt x="703" y="676"/>
                  </a:lnTo>
                  <a:lnTo>
                    <a:pt x="744" y="697"/>
                  </a:lnTo>
                  <a:lnTo>
                    <a:pt x="760" y="701"/>
                  </a:lnTo>
                  <a:lnTo>
                    <a:pt x="783" y="731"/>
                  </a:lnTo>
                  <a:lnTo>
                    <a:pt x="789" y="747"/>
                  </a:lnTo>
                  <a:lnTo>
                    <a:pt x="803" y="747"/>
                  </a:lnTo>
                  <a:lnTo>
                    <a:pt x="814" y="731"/>
                  </a:lnTo>
                  <a:lnTo>
                    <a:pt x="824" y="713"/>
                  </a:lnTo>
                  <a:lnTo>
                    <a:pt x="808" y="683"/>
                  </a:lnTo>
                  <a:lnTo>
                    <a:pt x="789" y="667"/>
                  </a:lnTo>
                  <a:lnTo>
                    <a:pt x="774" y="667"/>
                  </a:lnTo>
                  <a:lnTo>
                    <a:pt x="774" y="663"/>
                  </a:lnTo>
                  <a:lnTo>
                    <a:pt x="764" y="663"/>
                  </a:lnTo>
                  <a:lnTo>
                    <a:pt x="724" y="622"/>
                  </a:lnTo>
                  <a:lnTo>
                    <a:pt x="703" y="626"/>
                  </a:lnTo>
                  <a:lnTo>
                    <a:pt x="678" y="592"/>
                  </a:lnTo>
                  <a:lnTo>
                    <a:pt x="662" y="588"/>
                  </a:lnTo>
                  <a:lnTo>
                    <a:pt x="637" y="565"/>
                  </a:lnTo>
                  <a:lnTo>
                    <a:pt x="624" y="556"/>
                  </a:lnTo>
                  <a:lnTo>
                    <a:pt x="633" y="547"/>
                  </a:lnTo>
                  <a:lnTo>
                    <a:pt x="646" y="542"/>
                  </a:lnTo>
                  <a:lnTo>
                    <a:pt x="628" y="531"/>
                  </a:lnTo>
                  <a:lnTo>
                    <a:pt x="608" y="538"/>
                  </a:lnTo>
                  <a:lnTo>
                    <a:pt x="592" y="531"/>
                  </a:lnTo>
                  <a:lnTo>
                    <a:pt x="547" y="492"/>
                  </a:lnTo>
                  <a:lnTo>
                    <a:pt x="542" y="476"/>
                  </a:lnTo>
                  <a:lnTo>
                    <a:pt x="524" y="472"/>
                  </a:lnTo>
                  <a:lnTo>
                    <a:pt x="508" y="461"/>
                  </a:lnTo>
                  <a:lnTo>
                    <a:pt x="467" y="367"/>
                  </a:lnTo>
                  <a:lnTo>
                    <a:pt x="453" y="356"/>
                  </a:lnTo>
                  <a:lnTo>
                    <a:pt x="422" y="327"/>
                  </a:lnTo>
                  <a:lnTo>
                    <a:pt x="383" y="270"/>
                  </a:lnTo>
                  <a:lnTo>
                    <a:pt x="383" y="236"/>
                  </a:lnTo>
                  <a:lnTo>
                    <a:pt x="406" y="222"/>
                  </a:lnTo>
                  <a:lnTo>
                    <a:pt x="406" y="206"/>
                  </a:lnTo>
                  <a:lnTo>
                    <a:pt x="388" y="190"/>
                  </a:lnTo>
                  <a:lnTo>
                    <a:pt x="381" y="181"/>
                  </a:lnTo>
                  <a:lnTo>
                    <a:pt x="383" y="170"/>
                  </a:lnTo>
                  <a:lnTo>
                    <a:pt x="401" y="161"/>
                  </a:lnTo>
                  <a:lnTo>
                    <a:pt x="451" y="149"/>
                  </a:lnTo>
                  <a:lnTo>
                    <a:pt x="472" y="136"/>
                  </a:lnTo>
                  <a:lnTo>
                    <a:pt x="488" y="120"/>
                  </a:lnTo>
                  <a:lnTo>
                    <a:pt x="483" y="77"/>
                  </a:lnTo>
                  <a:lnTo>
                    <a:pt x="488" y="61"/>
                  </a:lnTo>
                  <a:lnTo>
                    <a:pt x="463" y="56"/>
                  </a:lnTo>
                  <a:lnTo>
                    <a:pt x="410" y="45"/>
                  </a:lnTo>
                  <a:lnTo>
                    <a:pt x="401" y="34"/>
                  </a:lnTo>
                  <a:lnTo>
                    <a:pt x="397" y="29"/>
                  </a:lnTo>
                  <a:lnTo>
                    <a:pt x="397" y="15"/>
                  </a:lnTo>
                  <a:lnTo>
                    <a:pt x="392" y="4"/>
                  </a:lnTo>
                  <a:lnTo>
                    <a:pt x="363" y="0"/>
                  </a:lnTo>
                  <a:lnTo>
                    <a:pt x="292" y="4"/>
                  </a:lnTo>
                  <a:lnTo>
                    <a:pt x="286" y="20"/>
                  </a:lnTo>
                  <a:lnTo>
                    <a:pt x="258" y="24"/>
                  </a:lnTo>
                  <a:lnTo>
                    <a:pt x="245" y="56"/>
                  </a:lnTo>
                  <a:lnTo>
                    <a:pt x="245" y="70"/>
                  </a:lnTo>
                  <a:lnTo>
                    <a:pt x="226" y="56"/>
                  </a:lnTo>
                  <a:lnTo>
                    <a:pt x="202" y="52"/>
                  </a:lnTo>
                  <a:lnTo>
                    <a:pt x="186" y="61"/>
                  </a:lnTo>
                  <a:lnTo>
                    <a:pt x="172" y="86"/>
                  </a:lnTo>
                  <a:lnTo>
                    <a:pt x="147" y="70"/>
                  </a:lnTo>
                  <a:lnTo>
                    <a:pt x="152" y="45"/>
                  </a:lnTo>
                  <a:lnTo>
                    <a:pt x="145" y="29"/>
                  </a:lnTo>
                  <a:lnTo>
                    <a:pt x="127" y="34"/>
                  </a:lnTo>
                  <a:lnTo>
                    <a:pt x="122" y="52"/>
                  </a:lnTo>
                  <a:lnTo>
                    <a:pt x="111" y="65"/>
                  </a:lnTo>
                  <a:lnTo>
                    <a:pt x="97" y="65"/>
                  </a:lnTo>
                  <a:lnTo>
                    <a:pt x="40" y="56"/>
                  </a:lnTo>
                  <a:lnTo>
                    <a:pt x="20" y="74"/>
                  </a:lnTo>
                  <a:lnTo>
                    <a:pt x="22" y="95"/>
                  </a:lnTo>
                  <a:lnTo>
                    <a:pt x="27" y="111"/>
                  </a:lnTo>
                  <a:lnTo>
                    <a:pt x="0" y="136"/>
                  </a:lnTo>
                  <a:lnTo>
                    <a:pt x="6" y="152"/>
                  </a:lnTo>
                  <a:lnTo>
                    <a:pt x="15" y="161"/>
                  </a:lnTo>
                  <a:lnTo>
                    <a:pt x="0" y="181"/>
                  </a:lnTo>
                  <a:lnTo>
                    <a:pt x="0" y="211"/>
                  </a:lnTo>
                  <a:lnTo>
                    <a:pt x="6" y="222"/>
                  </a:lnTo>
                  <a:lnTo>
                    <a:pt x="22" y="222"/>
                  </a:lnTo>
                  <a:lnTo>
                    <a:pt x="31" y="231"/>
                  </a:lnTo>
                  <a:lnTo>
                    <a:pt x="40" y="252"/>
                  </a:lnTo>
                  <a:lnTo>
                    <a:pt x="40" y="274"/>
                  </a:lnTo>
                  <a:lnTo>
                    <a:pt x="56" y="277"/>
                  </a:lnTo>
                  <a:lnTo>
                    <a:pt x="70" y="274"/>
                  </a:lnTo>
                  <a:lnTo>
                    <a:pt x="115" y="227"/>
                  </a:lnTo>
                  <a:lnTo>
                    <a:pt x="136" y="236"/>
                  </a:lnTo>
                  <a:lnTo>
                    <a:pt x="177" y="256"/>
                  </a:lnTo>
                  <a:lnTo>
                    <a:pt x="206" y="277"/>
                  </a:lnTo>
                  <a:lnTo>
                    <a:pt x="211" y="302"/>
                  </a:lnTo>
                  <a:lnTo>
                    <a:pt x="226" y="320"/>
                  </a:lnTo>
                  <a:lnTo>
                    <a:pt x="236" y="349"/>
                  </a:lnTo>
                  <a:lnTo>
                    <a:pt x="245" y="392"/>
                  </a:lnTo>
                  <a:lnTo>
                    <a:pt x="256" y="415"/>
                  </a:lnTo>
                  <a:lnTo>
                    <a:pt x="272" y="431"/>
                  </a:lnTo>
                  <a:lnTo>
                    <a:pt x="301" y="442"/>
                  </a:lnTo>
                  <a:lnTo>
                    <a:pt x="326" y="486"/>
                  </a:lnTo>
                  <a:lnTo>
                    <a:pt x="351" y="517"/>
                  </a:lnTo>
                  <a:lnTo>
                    <a:pt x="376" y="536"/>
                  </a:lnTo>
                  <a:lnTo>
                    <a:pt x="422" y="588"/>
                  </a:lnTo>
                  <a:lnTo>
                    <a:pt x="453" y="588"/>
                  </a:lnTo>
                  <a:lnTo>
                    <a:pt x="492" y="622"/>
                  </a:lnTo>
                  <a:lnTo>
                    <a:pt x="492" y="656"/>
                  </a:lnTo>
                  <a:lnTo>
                    <a:pt x="503" y="663"/>
                  </a:lnTo>
                  <a:lnTo>
                    <a:pt x="528" y="647"/>
                  </a:lnTo>
                  <a:lnTo>
                    <a:pt x="533" y="663"/>
                  </a:lnTo>
                  <a:lnTo>
                    <a:pt x="533" y="683"/>
                  </a:lnTo>
                  <a:lnTo>
                    <a:pt x="558" y="706"/>
                  </a:lnTo>
                  <a:lnTo>
                    <a:pt x="567" y="717"/>
                  </a:lnTo>
                  <a:lnTo>
                    <a:pt x="599" y="708"/>
                  </a:lnTo>
                  <a:lnTo>
                    <a:pt x="603" y="722"/>
                  </a:lnTo>
                  <a:lnTo>
                    <a:pt x="599" y="749"/>
                  </a:lnTo>
                  <a:lnTo>
                    <a:pt x="617" y="776"/>
                  </a:lnTo>
                  <a:lnTo>
                    <a:pt x="621" y="797"/>
                  </a:lnTo>
                  <a:lnTo>
                    <a:pt x="628" y="817"/>
                  </a:lnTo>
                  <a:lnTo>
                    <a:pt x="624" y="833"/>
                  </a:lnTo>
                  <a:lnTo>
                    <a:pt x="608" y="851"/>
                  </a:lnTo>
                  <a:lnTo>
                    <a:pt x="603" y="872"/>
                  </a:lnTo>
                  <a:lnTo>
                    <a:pt x="592" y="894"/>
                  </a:lnTo>
                  <a:lnTo>
                    <a:pt x="594" y="917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13" name="Freeform 12"/>
          <p:cNvSpPr>
            <a:spLocks/>
          </p:cNvSpPr>
          <p:nvPr/>
        </p:nvSpPr>
        <p:spPr bwMode="auto">
          <a:xfrm>
            <a:off x="2375399" y="4991636"/>
            <a:ext cx="591101" cy="271025"/>
          </a:xfrm>
          <a:custGeom>
            <a:avLst/>
            <a:gdLst>
              <a:gd name="T0" fmla="*/ 18 w 507"/>
              <a:gd name="T1" fmla="*/ 48 h 232"/>
              <a:gd name="T2" fmla="*/ 32 w 507"/>
              <a:gd name="T3" fmla="*/ 55 h 232"/>
              <a:gd name="T4" fmla="*/ 58 w 507"/>
              <a:gd name="T5" fmla="*/ 54 h 232"/>
              <a:gd name="T6" fmla="*/ 81 w 507"/>
              <a:gd name="T7" fmla="*/ 53 h 232"/>
              <a:gd name="T8" fmla="*/ 107 w 507"/>
              <a:gd name="T9" fmla="*/ 60 h 232"/>
              <a:gd name="T10" fmla="*/ 125 w 507"/>
              <a:gd name="T11" fmla="*/ 57 h 232"/>
              <a:gd name="T12" fmla="*/ 157 w 507"/>
              <a:gd name="T13" fmla="*/ 54 h 232"/>
              <a:gd name="T14" fmla="*/ 191 w 507"/>
              <a:gd name="T15" fmla="*/ 68 h 232"/>
              <a:gd name="T16" fmla="*/ 207 w 507"/>
              <a:gd name="T17" fmla="*/ 54 h 232"/>
              <a:gd name="T18" fmla="*/ 194 w 507"/>
              <a:gd name="T19" fmla="*/ 27 h 232"/>
              <a:gd name="T20" fmla="*/ 250 w 507"/>
              <a:gd name="T21" fmla="*/ 4 h 232"/>
              <a:gd name="T22" fmla="*/ 266 w 507"/>
              <a:gd name="T23" fmla="*/ 13 h 232"/>
              <a:gd name="T24" fmla="*/ 306 w 507"/>
              <a:gd name="T25" fmla="*/ 2 h 232"/>
              <a:gd name="T26" fmla="*/ 353 w 507"/>
              <a:gd name="T27" fmla="*/ 12 h 232"/>
              <a:gd name="T28" fmla="*/ 379 w 507"/>
              <a:gd name="T29" fmla="*/ 5 h 232"/>
              <a:gd name="T30" fmla="*/ 404 w 507"/>
              <a:gd name="T31" fmla="*/ 35 h 232"/>
              <a:gd name="T32" fmla="*/ 411 w 507"/>
              <a:gd name="T33" fmla="*/ 55 h 232"/>
              <a:gd name="T34" fmla="*/ 391 w 507"/>
              <a:gd name="T35" fmla="*/ 68 h 232"/>
              <a:gd name="T36" fmla="*/ 395 w 507"/>
              <a:gd name="T37" fmla="*/ 80 h 232"/>
              <a:gd name="T38" fmla="*/ 388 w 507"/>
              <a:gd name="T39" fmla="*/ 99 h 232"/>
              <a:gd name="T40" fmla="*/ 365 w 507"/>
              <a:gd name="T41" fmla="*/ 115 h 232"/>
              <a:gd name="T42" fmla="*/ 348 w 507"/>
              <a:gd name="T43" fmla="*/ 126 h 232"/>
              <a:gd name="T44" fmla="*/ 302 w 507"/>
              <a:gd name="T45" fmla="*/ 128 h 232"/>
              <a:gd name="T46" fmla="*/ 265 w 507"/>
              <a:gd name="T47" fmla="*/ 138 h 232"/>
              <a:gd name="T48" fmla="*/ 202 w 507"/>
              <a:gd name="T49" fmla="*/ 128 h 232"/>
              <a:gd name="T50" fmla="*/ 141 w 507"/>
              <a:gd name="T51" fmla="*/ 111 h 232"/>
              <a:gd name="T52" fmla="*/ 137 w 507"/>
              <a:gd name="T53" fmla="*/ 94 h 232"/>
              <a:gd name="T54" fmla="*/ 98 w 507"/>
              <a:gd name="T55" fmla="*/ 93 h 232"/>
              <a:gd name="T56" fmla="*/ 47 w 507"/>
              <a:gd name="T57" fmla="*/ 87 h 232"/>
              <a:gd name="T58" fmla="*/ 26 w 507"/>
              <a:gd name="T59" fmla="*/ 82 h 232"/>
              <a:gd name="T60" fmla="*/ 11 w 507"/>
              <a:gd name="T61" fmla="*/ 70 h 232"/>
              <a:gd name="T62" fmla="*/ 0 w 507"/>
              <a:gd name="T63" fmla="*/ 49 h 23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507"/>
              <a:gd name="T97" fmla="*/ 0 h 232"/>
              <a:gd name="T98" fmla="*/ 507 w 507"/>
              <a:gd name="T99" fmla="*/ 232 h 232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507" h="232">
                <a:moveTo>
                  <a:pt x="0" y="83"/>
                </a:moveTo>
                <a:lnTo>
                  <a:pt x="22" y="81"/>
                </a:lnTo>
                <a:lnTo>
                  <a:pt x="29" y="79"/>
                </a:lnTo>
                <a:lnTo>
                  <a:pt x="40" y="92"/>
                </a:lnTo>
                <a:lnTo>
                  <a:pt x="54" y="88"/>
                </a:lnTo>
                <a:lnTo>
                  <a:pt x="70" y="90"/>
                </a:lnTo>
                <a:lnTo>
                  <a:pt x="81" y="97"/>
                </a:lnTo>
                <a:lnTo>
                  <a:pt x="99" y="88"/>
                </a:lnTo>
                <a:lnTo>
                  <a:pt x="122" y="88"/>
                </a:lnTo>
                <a:lnTo>
                  <a:pt x="131" y="99"/>
                </a:lnTo>
                <a:lnTo>
                  <a:pt x="147" y="101"/>
                </a:lnTo>
                <a:lnTo>
                  <a:pt x="154" y="95"/>
                </a:lnTo>
                <a:lnTo>
                  <a:pt x="181" y="90"/>
                </a:lnTo>
                <a:lnTo>
                  <a:pt x="192" y="90"/>
                </a:lnTo>
                <a:lnTo>
                  <a:pt x="211" y="97"/>
                </a:lnTo>
                <a:lnTo>
                  <a:pt x="233" y="113"/>
                </a:lnTo>
                <a:lnTo>
                  <a:pt x="251" y="106"/>
                </a:lnTo>
                <a:lnTo>
                  <a:pt x="254" y="90"/>
                </a:lnTo>
                <a:lnTo>
                  <a:pt x="242" y="72"/>
                </a:lnTo>
                <a:lnTo>
                  <a:pt x="238" y="45"/>
                </a:lnTo>
                <a:lnTo>
                  <a:pt x="294" y="6"/>
                </a:lnTo>
                <a:lnTo>
                  <a:pt x="306" y="6"/>
                </a:lnTo>
                <a:lnTo>
                  <a:pt x="308" y="20"/>
                </a:lnTo>
                <a:lnTo>
                  <a:pt x="326" y="22"/>
                </a:lnTo>
                <a:lnTo>
                  <a:pt x="360" y="18"/>
                </a:lnTo>
                <a:lnTo>
                  <a:pt x="376" y="2"/>
                </a:lnTo>
                <a:lnTo>
                  <a:pt x="422" y="0"/>
                </a:lnTo>
                <a:lnTo>
                  <a:pt x="431" y="20"/>
                </a:lnTo>
                <a:lnTo>
                  <a:pt x="449" y="20"/>
                </a:lnTo>
                <a:lnTo>
                  <a:pt x="465" y="9"/>
                </a:lnTo>
                <a:lnTo>
                  <a:pt x="494" y="27"/>
                </a:lnTo>
                <a:lnTo>
                  <a:pt x="494" y="58"/>
                </a:lnTo>
                <a:lnTo>
                  <a:pt x="506" y="72"/>
                </a:lnTo>
                <a:lnTo>
                  <a:pt x="503" y="92"/>
                </a:lnTo>
                <a:lnTo>
                  <a:pt x="494" y="113"/>
                </a:lnTo>
                <a:lnTo>
                  <a:pt x="478" y="113"/>
                </a:lnTo>
                <a:lnTo>
                  <a:pt x="474" y="117"/>
                </a:lnTo>
                <a:lnTo>
                  <a:pt x="483" y="133"/>
                </a:lnTo>
                <a:lnTo>
                  <a:pt x="483" y="151"/>
                </a:lnTo>
                <a:lnTo>
                  <a:pt x="474" y="165"/>
                </a:lnTo>
                <a:lnTo>
                  <a:pt x="449" y="178"/>
                </a:lnTo>
                <a:lnTo>
                  <a:pt x="447" y="192"/>
                </a:lnTo>
                <a:lnTo>
                  <a:pt x="447" y="206"/>
                </a:lnTo>
                <a:lnTo>
                  <a:pt x="426" y="210"/>
                </a:lnTo>
                <a:lnTo>
                  <a:pt x="388" y="208"/>
                </a:lnTo>
                <a:lnTo>
                  <a:pt x="369" y="215"/>
                </a:lnTo>
                <a:lnTo>
                  <a:pt x="338" y="215"/>
                </a:lnTo>
                <a:lnTo>
                  <a:pt x="324" y="231"/>
                </a:lnTo>
                <a:lnTo>
                  <a:pt x="272" y="212"/>
                </a:lnTo>
                <a:lnTo>
                  <a:pt x="247" y="215"/>
                </a:lnTo>
                <a:lnTo>
                  <a:pt x="181" y="201"/>
                </a:lnTo>
                <a:lnTo>
                  <a:pt x="172" y="185"/>
                </a:lnTo>
                <a:lnTo>
                  <a:pt x="172" y="167"/>
                </a:lnTo>
                <a:lnTo>
                  <a:pt x="167" y="158"/>
                </a:lnTo>
                <a:lnTo>
                  <a:pt x="161" y="154"/>
                </a:lnTo>
                <a:lnTo>
                  <a:pt x="120" y="156"/>
                </a:lnTo>
                <a:lnTo>
                  <a:pt x="63" y="160"/>
                </a:lnTo>
                <a:lnTo>
                  <a:pt x="58" y="147"/>
                </a:lnTo>
                <a:lnTo>
                  <a:pt x="47" y="142"/>
                </a:lnTo>
                <a:lnTo>
                  <a:pt x="31" y="138"/>
                </a:lnTo>
                <a:lnTo>
                  <a:pt x="15" y="133"/>
                </a:lnTo>
                <a:lnTo>
                  <a:pt x="15" y="117"/>
                </a:lnTo>
                <a:lnTo>
                  <a:pt x="15" y="95"/>
                </a:lnTo>
                <a:lnTo>
                  <a:pt x="0" y="83"/>
                </a:lnTo>
              </a:path>
            </a:pathLst>
          </a:custGeom>
          <a:solidFill>
            <a:schemeClr val="accent2">
              <a:lumMod val="75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2894145" y="5026179"/>
            <a:ext cx="555537" cy="333467"/>
          </a:xfrm>
          <a:custGeom>
            <a:avLst/>
            <a:gdLst>
              <a:gd name="T0" fmla="*/ 2 w 474"/>
              <a:gd name="T1" fmla="*/ 107 h 286"/>
              <a:gd name="T2" fmla="*/ 14 w 474"/>
              <a:gd name="T3" fmla="*/ 114 h 286"/>
              <a:gd name="T4" fmla="*/ 11 w 474"/>
              <a:gd name="T5" fmla="*/ 118 h 286"/>
              <a:gd name="T6" fmla="*/ 16 w 474"/>
              <a:gd name="T7" fmla="*/ 126 h 286"/>
              <a:gd name="T8" fmla="*/ 27 w 474"/>
              <a:gd name="T9" fmla="*/ 126 h 286"/>
              <a:gd name="T10" fmla="*/ 67 w 474"/>
              <a:gd name="T11" fmla="*/ 153 h 286"/>
              <a:gd name="T12" fmla="*/ 77 w 474"/>
              <a:gd name="T13" fmla="*/ 154 h 286"/>
              <a:gd name="T14" fmla="*/ 109 w 474"/>
              <a:gd name="T15" fmla="*/ 169 h 286"/>
              <a:gd name="T16" fmla="*/ 127 w 474"/>
              <a:gd name="T17" fmla="*/ 161 h 286"/>
              <a:gd name="T18" fmla="*/ 149 w 474"/>
              <a:gd name="T19" fmla="*/ 162 h 286"/>
              <a:gd name="T20" fmla="*/ 157 w 474"/>
              <a:gd name="T21" fmla="*/ 165 h 286"/>
              <a:gd name="T22" fmla="*/ 175 w 474"/>
              <a:gd name="T23" fmla="*/ 161 h 286"/>
              <a:gd name="T24" fmla="*/ 208 w 474"/>
              <a:gd name="T25" fmla="*/ 150 h 286"/>
              <a:gd name="T26" fmla="*/ 248 w 474"/>
              <a:gd name="T27" fmla="*/ 147 h 286"/>
              <a:gd name="T28" fmla="*/ 266 w 474"/>
              <a:gd name="T29" fmla="*/ 148 h 286"/>
              <a:gd name="T30" fmla="*/ 271 w 474"/>
              <a:gd name="T31" fmla="*/ 154 h 286"/>
              <a:gd name="T32" fmla="*/ 285 w 474"/>
              <a:gd name="T33" fmla="*/ 143 h 286"/>
              <a:gd name="T34" fmla="*/ 303 w 474"/>
              <a:gd name="T35" fmla="*/ 139 h 286"/>
              <a:gd name="T36" fmla="*/ 320 w 474"/>
              <a:gd name="T37" fmla="*/ 136 h 286"/>
              <a:gd name="T38" fmla="*/ 352 w 474"/>
              <a:gd name="T39" fmla="*/ 114 h 286"/>
              <a:gd name="T40" fmla="*/ 361 w 474"/>
              <a:gd name="T41" fmla="*/ 102 h 286"/>
              <a:gd name="T42" fmla="*/ 364 w 474"/>
              <a:gd name="T43" fmla="*/ 75 h 286"/>
              <a:gd name="T44" fmla="*/ 367 w 474"/>
              <a:gd name="T45" fmla="*/ 54 h 286"/>
              <a:gd name="T46" fmla="*/ 381 w 474"/>
              <a:gd name="T47" fmla="*/ 54 h 286"/>
              <a:gd name="T48" fmla="*/ 388 w 474"/>
              <a:gd name="T49" fmla="*/ 47 h 286"/>
              <a:gd name="T50" fmla="*/ 395 w 474"/>
              <a:gd name="T51" fmla="*/ 39 h 286"/>
              <a:gd name="T52" fmla="*/ 383 w 474"/>
              <a:gd name="T53" fmla="*/ 34 h 286"/>
              <a:gd name="T54" fmla="*/ 378 w 474"/>
              <a:gd name="T55" fmla="*/ 36 h 286"/>
              <a:gd name="T56" fmla="*/ 358 w 474"/>
              <a:gd name="T57" fmla="*/ 34 h 286"/>
              <a:gd name="T58" fmla="*/ 348 w 474"/>
              <a:gd name="T59" fmla="*/ 22 h 286"/>
              <a:gd name="T60" fmla="*/ 337 w 474"/>
              <a:gd name="T61" fmla="*/ 11 h 286"/>
              <a:gd name="T62" fmla="*/ 326 w 474"/>
              <a:gd name="T63" fmla="*/ 11 h 286"/>
              <a:gd name="T64" fmla="*/ 307 w 474"/>
              <a:gd name="T65" fmla="*/ 0 h 286"/>
              <a:gd name="T66" fmla="*/ 298 w 474"/>
              <a:gd name="T67" fmla="*/ 2 h 286"/>
              <a:gd name="T68" fmla="*/ 258 w 474"/>
              <a:gd name="T69" fmla="*/ 5 h 286"/>
              <a:gd name="T70" fmla="*/ 252 w 474"/>
              <a:gd name="T71" fmla="*/ 12 h 286"/>
              <a:gd name="T72" fmla="*/ 240 w 474"/>
              <a:gd name="T73" fmla="*/ 22 h 286"/>
              <a:gd name="T74" fmla="*/ 227 w 474"/>
              <a:gd name="T75" fmla="*/ 26 h 286"/>
              <a:gd name="T76" fmla="*/ 214 w 474"/>
              <a:gd name="T77" fmla="*/ 30 h 286"/>
              <a:gd name="T78" fmla="*/ 205 w 474"/>
              <a:gd name="T79" fmla="*/ 26 h 286"/>
              <a:gd name="T80" fmla="*/ 196 w 474"/>
              <a:gd name="T81" fmla="*/ 22 h 286"/>
              <a:gd name="T82" fmla="*/ 189 w 474"/>
              <a:gd name="T83" fmla="*/ 22 h 286"/>
              <a:gd name="T84" fmla="*/ 178 w 474"/>
              <a:gd name="T85" fmla="*/ 25 h 286"/>
              <a:gd name="T86" fmla="*/ 161 w 474"/>
              <a:gd name="T87" fmla="*/ 32 h 286"/>
              <a:gd name="T88" fmla="*/ 128 w 474"/>
              <a:gd name="T89" fmla="*/ 41 h 286"/>
              <a:gd name="T90" fmla="*/ 114 w 474"/>
              <a:gd name="T91" fmla="*/ 42 h 286"/>
              <a:gd name="T92" fmla="*/ 77 w 474"/>
              <a:gd name="T93" fmla="*/ 41 h 286"/>
              <a:gd name="T94" fmla="*/ 73 w 474"/>
              <a:gd name="T95" fmla="*/ 41 h 286"/>
              <a:gd name="T96" fmla="*/ 65 w 474"/>
              <a:gd name="T97" fmla="*/ 31 h 286"/>
              <a:gd name="T98" fmla="*/ 52 w 474"/>
              <a:gd name="T99" fmla="*/ 25 h 286"/>
              <a:gd name="T100" fmla="*/ 50 w 474"/>
              <a:gd name="T101" fmla="*/ 30 h 286"/>
              <a:gd name="T102" fmla="*/ 48 w 474"/>
              <a:gd name="T103" fmla="*/ 39 h 286"/>
              <a:gd name="T104" fmla="*/ 42 w 474"/>
              <a:gd name="T105" fmla="*/ 50 h 286"/>
              <a:gd name="T106" fmla="*/ 29 w 474"/>
              <a:gd name="T107" fmla="*/ 50 h 286"/>
              <a:gd name="T108" fmla="*/ 25 w 474"/>
              <a:gd name="T109" fmla="*/ 53 h 286"/>
              <a:gd name="T110" fmla="*/ 31 w 474"/>
              <a:gd name="T111" fmla="*/ 61 h 286"/>
              <a:gd name="T112" fmla="*/ 30 w 474"/>
              <a:gd name="T113" fmla="*/ 71 h 286"/>
              <a:gd name="T114" fmla="*/ 21 w 474"/>
              <a:gd name="T115" fmla="*/ 80 h 286"/>
              <a:gd name="T116" fmla="*/ 14 w 474"/>
              <a:gd name="T117" fmla="*/ 85 h 286"/>
              <a:gd name="T118" fmla="*/ 4 w 474"/>
              <a:gd name="T119" fmla="*/ 90 h 286"/>
              <a:gd name="T120" fmla="*/ 0 w 474"/>
              <a:gd name="T121" fmla="*/ 97 h 286"/>
              <a:gd name="T122" fmla="*/ 2 w 474"/>
              <a:gd name="T123" fmla="*/ 107 h 28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474"/>
              <a:gd name="T187" fmla="*/ 0 h 286"/>
              <a:gd name="T188" fmla="*/ 474 w 474"/>
              <a:gd name="T189" fmla="*/ 286 h 28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474" h="286">
                <a:moveTo>
                  <a:pt x="2" y="180"/>
                </a:moveTo>
                <a:lnTo>
                  <a:pt x="18" y="193"/>
                </a:lnTo>
                <a:lnTo>
                  <a:pt x="15" y="200"/>
                </a:lnTo>
                <a:lnTo>
                  <a:pt x="20" y="212"/>
                </a:lnTo>
                <a:lnTo>
                  <a:pt x="31" y="212"/>
                </a:lnTo>
                <a:lnTo>
                  <a:pt x="79" y="257"/>
                </a:lnTo>
                <a:lnTo>
                  <a:pt x="93" y="259"/>
                </a:lnTo>
                <a:lnTo>
                  <a:pt x="131" y="285"/>
                </a:lnTo>
                <a:lnTo>
                  <a:pt x="152" y="271"/>
                </a:lnTo>
                <a:lnTo>
                  <a:pt x="179" y="273"/>
                </a:lnTo>
                <a:lnTo>
                  <a:pt x="188" y="278"/>
                </a:lnTo>
                <a:lnTo>
                  <a:pt x="209" y="271"/>
                </a:lnTo>
                <a:lnTo>
                  <a:pt x="250" y="253"/>
                </a:lnTo>
                <a:lnTo>
                  <a:pt x="297" y="246"/>
                </a:lnTo>
                <a:lnTo>
                  <a:pt x="318" y="250"/>
                </a:lnTo>
                <a:lnTo>
                  <a:pt x="325" y="259"/>
                </a:lnTo>
                <a:lnTo>
                  <a:pt x="341" y="241"/>
                </a:lnTo>
                <a:lnTo>
                  <a:pt x="363" y="234"/>
                </a:lnTo>
                <a:lnTo>
                  <a:pt x="384" y="230"/>
                </a:lnTo>
                <a:lnTo>
                  <a:pt x="422" y="193"/>
                </a:lnTo>
                <a:lnTo>
                  <a:pt x="432" y="171"/>
                </a:lnTo>
                <a:lnTo>
                  <a:pt x="436" y="127"/>
                </a:lnTo>
                <a:lnTo>
                  <a:pt x="441" y="91"/>
                </a:lnTo>
                <a:lnTo>
                  <a:pt x="457" y="91"/>
                </a:lnTo>
                <a:lnTo>
                  <a:pt x="466" y="77"/>
                </a:lnTo>
                <a:lnTo>
                  <a:pt x="473" y="66"/>
                </a:lnTo>
                <a:lnTo>
                  <a:pt x="459" y="57"/>
                </a:lnTo>
                <a:lnTo>
                  <a:pt x="452" y="61"/>
                </a:lnTo>
                <a:lnTo>
                  <a:pt x="429" y="57"/>
                </a:lnTo>
                <a:lnTo>
                  <a:pt x="418" y="38"/>
                </a:lnTo>
                <a:lnTo>
                  <a:pt x="404" y="18"/>
                </a:lnTo>
                <a:lnTo>
                  <a:pt x="391" y="18"/>
                </a:lnTo>
                <a:lnTo>
                  <a:pt x="368" y="0"/>
                </a:lnTo>
                <a:lnTo>
                  <a:pt x="357" y="2"/>
                </a:lnTo>
                <a:lnTo>
                  <a:pt x="309" y="9"/>
                </a:lnTo>
                <a:lnTo>
                  <a:pt x="302" y="20"/>
                </a:lnTo>
                <a:lnTo>
                  <a:pt x="288" y="36"/>
                </a:lnTo>
                <a:lnTo>
                  <a:pt x="272" y="45"/>
                </a:lnTo>
                <a:lnTo>
                  <a:pt x="256" y="50"/>
                </a:lnTo>
                <a:lnTo>
                  <a:pt x="245" y="45"/>
                </a:lnTo>
                <a:lnTo>
                  <a:pt x="234" y="38"/>
                </a:lnTo>
                <a:lnTo>
                  <a:pt x="227" y="36"/>
                </a:lnTo>
                <a:lnTo>
                  <a:pt x="213" y="43"/>
                </a:lnTo>
                <a:lnTo>
                  <a:pt x="193" y="54"/>
                </a:lnTo>
                <a:lnTo>
                  <a:pt x="154" y="70"/>
                </a:lnTo>
                <a:lnTo>
                  <a:pt x="136" y="72"/>
                </a:lnTo>
                <a:lnTo>
                  <a:pt x="93" y="70"/>
                </a:lnTo>
                <a:lnTo>
                  <a:pt x="88" y="68"/>
                </a:lnTo>
                <a:lnTo>
                  <a:pt x="77" y="52"/>
                </a:lnTo>
                <a:lnTo>
                  <a:pt x="63" y="43"/>
                </a:lnTo>
                <a:lnTo>
                  <a:pt x="59" y="50"/>
                </a:lnTo>
                <a:lnTo>
                  <a:pt x="56" y="66"/>
                </a:lnTo>
                <a:lnTo>
                  <a:pt x="50" y="84"/>
                </a:lnTo>
                <a:lnTo>
                  <a:pt x="34" y="84"/>
                </a:lnTo>
                <a:lnTo>
                  <a:pt x="29" y="88"/>
                </a:lnTo>
                <a:lnTo>
                  <a:pt x="38" y="104"/>
                </a:lnTo>
                <a:lnTo>
                  <a:pt x="36" y="120"/>
                </a:lnTo>
                <a:lnTo>
                  <a:pt x="25" y="136"/>
                </a:lnTo>
                <a:lnTo>
                  <a:pt x="18" y="143"/>
                </a:lnTo>
                <a:lnTo>
                  <a:pt x="4" y="150"/>
                </a:lnTo>
                <a:lnTo>
                  <a:pt x="0" y="164"/>
                </a:lnTo>
                <a:lnTo>
                  <a:pt x="2" y="180"/>
                </a:lnTo>
              </a:path>
            </a:pathLst>
          </a:custGeom>
          <a:solidFill>
            <a:schemeClr val="accent2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2657460" y="5236090"/>
            <a:ext cx="261213" cy="151455"/>
          </a:xfrm>
          <a:custGeom>
            <a:avLst/>
            <a:gdLst>
              <a:gd name="T0" fmla="*/ 16 w 224"/>
              <a:gd name="T1" fmla="*/ 40 h 130"/>
              <a:gd name="T2" fmla="*/ 32 w 224"/>
              <a:gd name="T3" fmla="*/ 54 h 130"/>
              <a:gd name="T4" fmla="*/ 28 w 224"/>
              <a:gd name="T5" fmla="*/ 61 h 130"/>
              <a:gd name="T6" fmla="*/ 21 w 224"/>
              <a:gd name="T7" fmla="*/ 65 h 130"/>
              <a:gd name="T8" fmla="*/ 10 w 224"/>
              <a:gd name="T9" fmla="*/ 67 h 130"/>
              <a:gd name="T10" fmla="*/ 0 w 224"/>
              <a:gd name="T11" fmla="*/ 68 h 130"/>
              <a:gd name="T12" fmla="*/ 18 w 224"/>
              <a:gd name="T13" fmla="*/ 74 h 130"/>
              <a:gd name="T14" fmla="*/ 26 w 224"/>
              <a:gd name="T15" fmla="*/ 76 h 130"/>
              <a:gd name="T16" fmla="*/ 48 w 224"/>
              <a:gd name="T17" fmla="*/ 65 h 130"/>
              <a:gd name="T18" fmla="*/ 98 w 224"/>
              <a:gd name="T19" fmla="*/ 74 h 130"/>
              <a:gd name="T20" fmla="*/ 131 w 224"/>
              <a:gd name="T21" fmla="*/ 47 h 130"/>
              <a:gd name="T22" fmla="*/ 139 w 224"/>
              <a:gd name="T23" fmla="*/ 37 h 130"/>
              <a:gd name="T24" fmla="*/ 145 w 224"/>
              <a:gd name="T25" fmla="*/ 34 h 130"/>
              <a:gd name="T26" fmla="*/ 164 w 224"/>
              <a:gd name="T27" fmla="*/ 35 h 130"/>
              <a:gd name="T28" fmla="*/ 183 w 224"/>
              <a:gd name="T29" fmla="*/ 19 h 130"/>
              <a:gd name="T30" fmla="*/ 180 w 224"/>
              <a:gd name="T31" fmla="*/ 9 h 130"/>
              <a:gd name="T32" fmla="*/ 166 w 224"/>
              <a:gd name="T33" fmla="*/ 0 h 130"/>
              <a:gd name="T34" fmla="*/ 158 w 224"/>
              <a:gd name="T35" fmla="*/ 2 h 130"/>
              <a:gd name="T36" fmla="*/ 150 w 224"/>
              <a:gd name="T37" fmla="*/ 4 h 130"/>
              <a:gd name="T38" fmla="*/ 133 w 224"/>
              <a:gd name="T39" fmla="*/ 0 h 130"/>
              <a:gd name="T40" fmla="*/ 117 w 224"/>
              <a:gd name="T41" fmla="*/ 2 h 130"/>
              <a:gd name="T42" fmla="*/ 100 w 224"/>
              <a:gd name="T43" fmla="*/ 4 h 130"/>
              <a:gd name="T44" fmla="*/ 78 w 224"/>
              <a:gd name="T45" fmla="*/ 4 h 130"/>
              <a:gd name="T46" fmla="*/ 66 w 224"/>
              <a:gd name="T47" fmla="*/ 13 h 130"/>
              <a:gd name="T48" fmla="*/ 28 w 224"/>
              <a:gd name="T49" fmla="*/ 4 h 130"/>
              <a:gd name="T50" fmla="*/ 14 w 224"/>
              <a:gd name="T51" fmla="*/ 4 h 130"/>
              <a:gd name="T52" fmla="*/ 14 w 224"/>
              <a:gd name="T53" fmla="*/ 22 h 130"/>
              <a:gd name="T54" fmla="*/ 16 w 224"/>
              <a:gd name="T55" fmla="*/ 40 h 13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24"/>
              <a:gd name="T85" fmla="*/ 0 h 130"/>
              <a:gd name="T86" fmla="*/ 224 w 224"/>
              <a:gd name="T87" fmla="*/ 130 h 130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24" h="130">
                <a:moveTo>
                  <a:pt x="20" y="70"/>
                </a:moveTo>
                <a:lnTo>
                  <a:pt x="40" y="92"/>
                </a:lnTo>
                <a:lnTo>
                  <a:pt x="34" y="104"/>
                </a:lnTo>
                <a:lnTo>
                  <a:pt x="25" y="110"/>
                </a:lnTo>
                <a:lnTo>
                  <a:pt x="13" y="113"/>
                </a:lnTo>
                <a:lnTo>
                  <a:pt x="0" y="115"/>
                </a:lnTo>
                <a:lnTo>
                  <a:pt x="22" y="126"/>
                </a:lnTo>
                <a:lnTo>
                  <a:pt x="31" y="129"/>
                </a:lnTo>
                <a:lnTo>
                  <a:pt x="59" y="110"/>
                </a:lnTo>
                <a:lnTo>
                  <a:pt x="120" y="126"/>
                </a:lnTo>
                <a:lnTo>
                  <a:pt x="161" y="81"/>
                </a:lnTo>
                <a:lnTo>
                  <a:pt x="170" y="63"/>
                </a:lnTo>
                <a:lnTo>
                  <a:pt x="177" y="58"/>
                </a:lnTo>
                <a:lnTo>
                  <a:pt x="200" y="61"/>
                </a:lnTo>
                <a:lnTo>
                  <a:pt x="223" y="33"/>
                </a:lnTo>
                <a:lnTo>
                  <a:pt x="220" y="15"/>
                </a:lnTo>
                <a:lnTo>
                  <a:pt x="204" y="0"/>
                </a:lnTo>
                <a:lnTo>
                  <a:pt x="193" y="2"/>
                </a:lnTo>
                <a:lnTo>
                  <a:pt x="184" y="4"/>
                </a:lnTo>
                <a:lnTo>
                  <a:pt x="163" y="0"/>
                </a:lnTo>
                <a:lnTo>
                  <a:pt x="143" y="2"/>
                </a:lnTo>
                <a:lnTo>
                  <a:pt x="122" y="6"/>
                </a:lnTo>
                <a:lnTo>
                  <a:pt x="95" y="4"/>
                </a:lnTo>
                <a:lnTo>
                  <a:pt x="81" y="22"/>
                </a:lnTo>
                <a:lnTo>
                  <a:pt x="34" y="6"/>
                </a:lnTo>
                <a:lnTo>
                  <a:pt x="18" y="6"/>
                </a:lnTo>
                <a:lnTo>
                  <a:pt x="18" y="36"/>
                </a:lnTo>
                <a:lnTo>
                  <a:pt x="20" y="70"/>
                </a:lnTo>
              </a:path>
            </a:pathLst>
          </a:custGeom>
          <a:solidFill>
            <a:schemeClr val="accent2">
              <a:lumMod val="75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423929" y="5508443"/>
            <a:ext cx="501577" cy="369337"/>
          </a:xfrm>
          <a:custGeom>
            <a:avLst/>
            <a:gdLst>
              <a:gd name="T0" fmla="*/ 9 w 430"/>
              <a:gd name="T1" fmla="*/ 27 h 316"/>
              <a:gd name="T2" fmla="*/ 2 w 430"/>
              <a:gd name="T3" fmla="*/ 39 h 316"/>
              <a:gd name="T4" fmla="*/ 26 w 430"/>
              <a:gd name="T5" fmla="*/ 55 h 316"/>
              <a:gd name="T6" fmla="*/ 28 w 430"/>
              <a:gd name="T7" fmla="*/ 77 h 316"/>
              <a:gd name="T8" fmla="*/ 6 w 430"/>
              <a:gd name="T9" fmla="*/ 91 h 316"/>
              <a:gd name="T10" fmla="*/ 10 w 430"/>
              <a:gd name="T11" fmla="*/ 106 h 316"/>
              <a:gd name="T12" fmla="*/ 6 w 430"/>
              <a:gd name="T13" fmla="*/ 126 h 316"/>
              <a:gd name="T14" fmla="*/ 10 w 430"/>
              <a:gd name="T15" fmla="*/ 141 h 316"/>
              <a:gd name="T16" fmla="*/ 28 w 430"/>
              <a:gd name="T17" fmla="*/ 150 h 316"/>
              <a:gd name="T18" fmla="*/ 28 w 430"/>
              <a:gd name="T19" fmla="*/ 172 h 316"/>
              <a:gd name="T20" fmla="*/ 41 w 430"/>
              <a:gd name="T21" fmla="*/ 189 h 316"/>
              <a:gd name="T22" fmla="*/ 100 w 430"/>
              <a:gd name="T23" fmla="*/ 177 h 316"/>
              <a:gd name="T24" fmla="*/ 135 w 430"/>
              <a:gd name="T25" fmla="*/ 158 h 316"/>
              <a:gd name="T26" fmla="*/ 163 w 430"/>
              <a:gd name="T27" fmla="*/ 171 h 316"/>
              <a:gd name="T28" fmla="*/ 189 w 430"/>
              <a:gd name="T29" fmla="*/ 177 h 316"/>
              <a:gd name="T30" fmla="*/ 221 w 430"/>
              <a:gd name="T31" fmla="*/ 168 h 316"/>
              <a:gd name="T32" fmla="*/ 223 w 430"/>
              <a:gd name="T33" fmla="*/ 148 h 316"/>
              <a:gd name="T34" fmla="*/ 246 w 430"/>
              <a:gd name="T35" fmla="*/ 148 h 316"/>
              <a:gd name="T36" fmla="*/ 260 w 430"/>
              <a:gd name="T37" fmla="*/ 142 h 316"/>
              <a:gd name="T38" fmla="*/ 306 w 430"/>
              <a:gd name="T39" fmla="*/ 132 h 316"/>
              <a:gd name="T40" fmla="*/ 323 w 430"/>
              <a:gd name="T41" fmla="*/ 118 h 316"/>
              <a:gd name="T42" fmla="*/ 299 w 430"/>
              <a:gd name="T43" fmla="*/ 99 h 316"/>
              <a:gd name="T44" fmla="*/ 309 w 430"/>
              <a:gd name="T45" fmla="*/ 84 h 316"/>
              <a:gd name="T46" fmla="*/ 320 w 430"/>
              <a:gd name="T47" fmla="*/ 74 h 316"/>
              <a:gd name="T48" fmla="*/ 325 w 430"/>
              <a:gd name="T49" fmla="*/ 55 h 316"/>
              <a:gd name="T50" fmla="*/ 332 w 430"/>
              <a:gd name="T51" fmla="*/ 35 h 316"/>
              <a:gd name="T52" fmla="*/ 351 w 430"/>
              <a:gd name="T53" fmla="*/ 27 h 316"/>
              <a:gd name="T54" fmla="*/ 341 w 430"/>
              <a:gd name="T55" fmla="*/ 7 h 316"/>
              <a:gd name="T56" fmla="*/ 293 w 430"/>
              <a:gd name="T57" fmla="*/ 2 h 316"/>
              <a:gd name="T58" fmla="*/ 243 w 430"/>
              <a:gd name="T59" fmla="*/ 4 h 316"/>
              <a:gd name="T60" fmla="*/ 195 w 430"/>
              <a:gd name="T61" fmla="*/ 22 h 316"/>
              <a:gd name="T62" fmla="*/ 158 w 430"/>
              <a:gd name="T63" fmla="*/ 33 h 316"/>
              <a:gd name="T64" fmla="*/ 107 w 430"/>
              <a:gd name="T65" fmla="*/ 37 h 316"/>
              <a:gd name="T66" fmla="*/ 76 w 430"/>
              <a:gd name="T67" fmla="*/ 35 h 316"/>
              <a:gd name="T68" fmla="*/ 37 w 430"/>
              <a:gd name="T69" fmla="*/ 26 h 316"/>
              <a:gd name="T70" fmla="*/ 10 w 430"/>
              <a:gd name="T71" fmla="*/ 23 h 31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30"/>
              <a:gd name="T109" fmla="*/ 0 h 316"/>
              <a:gd name="T110" fmla="*/ 430 w 430"/>
              <a:gd name="T111" fmla="*/ 316 h 31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30" h="316">
                <a:moveTo>
                  <a:pt x="11" y="38"/>
                </a:moveTo>
                <a:lnTo>
                  <a:pt x="9" y="45"/>
                </a:lnTo>
                <a:lnTo>
                  <a:pt x="0" y="52"/>
                </a:lnTo>
                <a:lnTo>
                  <a:pt x="2" y="65"/>
                </a:lnTo>
                <a:lnTo>
                  <a:pt x="13" y="90"/>
                </a:lnTo>
                <a:lnTo>
                  <a:pt x="31" y="92"/>
                </a:lnTo>
                <a:lnTo>
                  <a:pt x="34" y="101"/>
                </a:lnTo>
                <a:lnTo>
                  <a:pt x="34" y="129"/>
                </a:lnTo>
                <a:lnTo>
                  <a:pt x="27" y="138"/>
                </a:lnTo>
                <a:lnTo>
                  <a:pt x="6" y="151"/>
                </a:lnTo>
                <a:lnTo>
                  <a:pt x="4" y="158"/>
                </a:lnTo>
                <a:lnTo>
                  <a:pt x="11" y="179"/>
                </a:lnTo>
                <a:lnTo>
                  <a:pt x="11" y="194"/>
                </a:lnTo>
                <a:lnTo>
                  <a:pt x="6" y="210"/>
                </a:lnTo>
                <a:lnTo>
                  <a:pt x="0" y="219"/>
                </a:lnTo>
                <a:lnTo>
                  <a:pt x="11" y="235"/>
                </a:lnTo>
                <a:lnTo>
                  <a:pt x="18" y="233"/>
                </a:lnTo>
                <a:lnTo>
                  <a:pt x="34" y="249"/>
                </a:lnTo>
                <a:lnTo>
                  <a:pt x="34" y="265"/>
                </a:lnTo>
                <a:lnTo>
                  <a:pt x="34" y="287"/>
                </a:lnTo>
                <a:lnTo>
                  <a:pt x="34" y="296"/>
                </a:lnTo>
                <a:lnTo>
                  <a:pt x="49" y="315"/>
                </a:lnTo>
                <a:lnTo>
                  <a:pt x="83" y="308"/>
                </a:lnTo>
                <a:lnTo>
                  <a:pt x="122" y="296"/>
                </a:lnTo>
                <a:lnTo>
                  <a:pt x="152" y="278"/>
                </a:lnTo>
                <a:lnTo>
                  <a:pt x="165" y="265"/>
                </a:lnTo>
                <a:lnTo>
                  <a:pt x="183" y="292"/>
                </a:lnTo>
                <a:lnTo>
                  <a:pt x="199" y="285"/>
                </a:lnTo>
                <a:lnTo>
                  <a:pt x="220" y="292"/>
                </a:lnTo>
                <a:lnTo>
                  <a:pt x="231" y="294"/>
                </a:lnTo>
                <a:lnTo>
                  <a:pt x="256" y="285"/>
                </a:lnTo>
                <a:lnTo>
                  <a:pt x="270" y="281"/>
                </a:lnTo>
                <a:lnTo>
                  <a:pt x="270" y="267"/>
                </a:lnTo>
                <a:lnTo>
                  <a:pt x="272" y="247"/>
                </a:lnTo>
                <a:lnTo>
                  <a:pt x="286" y="240"/>
                </a:lnTo>
                <a:lnTo>
                  <a:pt x="301" y="247"/>
                </a:lnTo>
                <a:lnTo>
                  <a:pt x="304" y="256"/>
                </a:lnTo>
                <a:lnTo>
                  <a:pt x="317" y="237"/>
                </a:lnTo>
                <a:lnTo>
                  <a:pt x="347" y="224"/>
                </a:lnTo>
                <a:lnTo>
                  <a:pt x="374" y="219"/>
                </a:lnTo>
                <a:lnTo>
                  <a:pt x="399" y="219"/>
                </a:lnTo>
                <a:lnTo>
                  <a:pt x="394" y="197"/>
                </a:lnTo>
                <a:lnTo>
                  <a:pt x="392" y="185"/>
                </a:lnTo>
                <a:lnTo>
                  <a:pt x="365" y="165"/>
                </a:lnTo>
                <a:lnTo>
                  <a:pt x="365" y="160"/>
                </a:lnTo>
                <a:lnTo>
                  <a:pt x="379" y="140"/>
                </a:lnTo>
                <a:lnTo>
                  <a:pt x="394" y="135"/>
                </a:lnTo>
                <a:lnTo>
                  <a:pt x="390" y="124"/>
                </a:lnTo>
                <a:lnTo>
                  <a:pt x="397" y="104"/>
                </a:lnTo>
                <a:lnTo>
                  <a:pt x="397" y="92"/>
                </a:lnTo>
                <a:lnTo>
                  <a:pt x="401" y="67"/>
                </a:lnTo>
                <a:lnTo>
                  <a:pt x="406" y="58"/>
                </a:lnTo>
                <a:lnTo>
                  <a:pt x="419" y="61"/>
                </a:lnTo>
                <a:lnTo>
                  <a:pt x="429" y="45"/>
                </a:lnTo>
                <a:lnTo>
                  <a:pt x="419" y="29"/>
                </a:lnTo>
                <a:lnTo>
                  <a:pt x="415" y="11"/>
                </a:lnTo>
                <a:lnTo>
                  <a:pt x="406" y="13"/>
                </a:lnTo>
                <a:lnTo>
                  <a:pt x="358" y="2"/>
                </a:lnTo>
                <a:lnTo>
                  <a:pt x="326" y="0"/>
                </a:lnTo>
                <a:lnTo>
                  <a:pt x="297" y="6"/>
                </a:lnTo>
                <a:lnTo>
                  <a:pt x="270" y="20"/>
                </a:lnTo>
                <a:lnTo>
                  <a:pt x="238" y="36"/>
                </a:lnTo>
                <a:lnTo>
                  <a:pt x="215" y="54"/>
                </a:lnTo>
                <a:lnTo>
                  <a:pt x="192" y="56"/>
                </a:lnTo>
                <a:lnTo>
                  <a:pt x="161" y="52"/>
                </a:lnTo>
                <a:lnTo>
                  <a:pt x="131" y="61"/>
                </a:lnTo>
                <a:lnTo>
                  <a:pt x="113" y="65"/>
                </a:lnTo>
                <a:lnTo>
                  <a:pt x="93" y="58"/>
                </a:lnTo>
                <a:lnTo>
                  <a:pt x="63" y="47"/>
                </a:lnTo>
                <a:lnTo>
                  <a:pt x="45" y="43"/>
                </a:lnTo>
                <a:lnTo>
                  <a:pt x="22" y="38"/>
                </a:lnTo>
                <a:lnTo>
                  <a:pt x="11" y="38"/>
                </a:lnTo>
              </a:path>
            </a:pathLst>
          </a:custGeom>
          <a:solidFill>
            <a:schemeClr val="accent2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279219" y="5058064"/>
            <a:ext cx="718642" cy="524778"/>
          </a:xfrm>
          <a:custGeom>
            <a:avLst/>
            <a:gdLst>
              <a:gd name="T0" fmla="*/ 111 w 616"/>
              <a:gd name="T1" fmla="*/ 31 h 450"/>
              <a:gd name="T2" fmla="*/ 92 w 616"/>
              <a:gd name="T3" fmla="*/ 37 h 450"/>
              <a:gd name="T4" fmla="*/ 87 w 616"/>
              <a:gd name="T5" fmla="*/ 85 h 450"/>
              <a:gd name="T6" fmla="*/ 56 w 616"/>
              <a:gd name="T7" fmla="*/ 111 h 450"/>
              <a:gd name="T8" fmla="*/ 16 w 616"/>
              <a:gd name="T9" fmla="*/ 125 h 450"/>
              <a:gd name="T10" fmla="*/ 0 w 616"/>
              <a:gd name="T11" fmla="*/ 142 h 450"/>
              <a:gd name="T12" fmla="*/ 14 w 616"/>
              <a:gd name="T13" fmla="*/ 158 h 450"/>
              <a:gd name="T14" fmla="*/ 14 w 616"/>
              <a:gd name="T15" fmla="*/ 170 h 450"/>
              <a:gd name="T16" fmla="*/ 37 w 616"/>
              <a:gd name="T17" fmla="*/ 174 h 450"/>
              <a:gd name="T18" fmla="*/ 46 w 616"/>
              <a:gd name="T19" fmla="*/ 195 h 450"/>
              <a:gd name="T20" fmla="*/ 53 w 616"/>
              <a:gd name="T21" fmla="*/ 215 h 450"/>
              <a:gd name="T22" fmla="*/ 68 w 616"/>
              <a:gd name="T23" fmla="*/ 215 h 450"/>
              <a:gd name="T24" fmla="*/ 94 w 616"/>
              <a:gd name="T25" fmla="*/ 217 h 450"/>
              <a:gd name="T26" fmla="*/ 94 w 616"/>
              <a:gd name="T27" fmla="*/ 227 h 450"/>
              <a:gd name="T28" fmla="*/ 111 w 616"/>
              <a:gd name="T29" fmla="*/ 236 h 450"/>
              <a:gd name="T30" fmla="*/ 111 w 616"/>
              <a:gd name="T31" fmla="*/ 250 h 450"/>
              <a:gd name="T32" fmla="*/ 147 w 616"/>
              <a:gd name="T33" fmla="*/ 257 h 450"/>
              <a:gd name="T34" fmla="*/ 195 w 616"/>
              <a:gd name="T35" fmla="*/ 267 h 450"/>
              <a:gd name="T36" fmla="*/ 230 w 616"/>
              <a:gd name="T37" fmla="*/ 260 h 450"/>
              <a:gd name="T38" fmla="*/ 271 w 616"/>
              <a:gd name="T39" fmla="*/ 262 h 450"/>
              <a:gd name="T40" fmla="*/ 294 w 616"/>
              <a:gd name="T41" fmla="*/ 252 h 450"/>
              <a:gd name="T42" fmla="*/ 362 w 616"/>
              <a:gd name="T43" fmla="*/ 229 h 450"/>
              <a:gd name="T44" fmla="*/ 402 w 616"/>
              <a:gd name="T45" fmla="*/ 231 h 450"/>
              <a:gd name="T46" fmla="*/ 433 w 616"/>
              <a:gd name="T47" fmla="*/ 235 h 450"/>
              <a:gd name="T48" fmla="*/ 451 w 616"/>
              <a:gd name="T49" fmla="*/ 224 h 450"/>
              <a:gd name="T50" fmla="*/ 453 w 616"/>
              <a:gd name="T51" fmla="*/ 187 h 450"/>
              <a:gd name="T52" fmla="*/ 470 w 616"/>
              <a:gd name="T53" fmla="*/ 174 h 450"/>
              <a:gd name="T54" fmla="*/ 486 w 616"/>
              <a:gd name="T55" fmla="*/ 174 h 450"/>
              <a:gd name="T56" fmla="*/ 491 w 616"/>
              <a:gd name="T57" fmla="*/ 163 h 450"/>
              <a:gd name="T58" fmla="*/ 504 w 616"/>
              <a:gd name="T59" fmla="*/ 156 h 450"/>
              <a:gd name="T60" fmla="*/ 478 w 616"/>
              <a:gd name="T61" fmla="*/ 148 h 450"/>
              <a:gd name="T62" fmla="*/ 446 w 616"/>
              <a:gd name="T63" fmla="*/ 154 h 450"/>
              <a:gd name="T64" fmla="*/ 418 w 616"/>
              <a:gd name="T65" fmla="*/ 148 h 450"/>
              <a:gd name="T66" fmla="*/ 413 w 616"/>
              <a:gd name="T67" fmla="*/ 132 h 450"/>
              <a:gd name="T68" fmla="*/ 402 w 616"/>
              <a:gd name="T69" fmla="*/ 116 h 450"/>
              <a:gd name="T70" fmla="*/ 398 w 616"/>
              <a:gd name="T71" fmla="*/ 97 h 450"/>
              <a:gd name="T72" fmla="*/ 399 w 616"/>
              <a:gd name="T73" fmla="*/ 82 h 450"/>
              <a:gd name="T74" fmla="*/ 378 w 616"/>
              <a:gd name="T75" fmla="*/ 58 h 450"/>
              <a:gd name="T76" fmla="*/ 369 w 616"/>
              <a:gd name="T77" fmla="*/ 41 h 450"/>
              <a:gd name="T78" fmla="*/ 346 w 616"/>
              <a:gd name="T79" fmla="*/ 27 h 450"/>
              <a:gd name="T80" fmla="*/ 332 w 616"/>
              <a:gd name="T81" fmla="*/ 5 h 450"/>
              <a:gd name="T82" fmla="*/ 318 w 616"/>
              <a:gd name="T83" fmla="*/ 0 h 450"/>
              <a:gd name="T84" fmla="*/ 301 w 616"/>
              <a:gd name="T85" fmla="*/ 8 h 450"/>
              <a:gd name="T86" fmla="*/ 280 w 616"/>
              <a:gd name="T87" fmla="*/ 9 h 450"/>
              <a:gd name="T88" fmla="*/ 261 w 616"/>
              <a:gd name="T89" fmla="*/ 17 h 450"/>
              <a:gd name="T90" fmla="*/ 236 w 616"/>
              <a:gd name="T91" fmla="*/ 20 h 450"/>
              <a:gd name="T92" fmla="*/ 213 w 616"/>
              <a:gd name="T93" fmla="*/ 8 h 450"/>
              <a:gd name="T94" fmla="*/ 186 w 616"/>
              <a:gd name="T95" fmla="*/ 16 h 450"/>
              <a:gd name="T96" fmla="*/ 165 w 616"/>
              <a:gd name="T97" fmla="*/ 14 h 450"/>
              <a:gd name="T98" fmla="*/ 137 w 616"/>
              <a:gd name="T99" fmla="*/ 13 h 450"/>
              <a:gd name="T100" fmla="*/ 122 w 616"/>
              <a:gd name="T101" fmla="*/ 18 h 450"/>
              <a:gd name="T102" fmla="*/ 116 w 616"/>
              <a:gd name="T103" fmla="*/ 20 h 45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16"/>
              <a:gd name="T157" fmla="*/ 0 h 450"/>
              <a:gd name="T158" fmla="*/ 616 w 616"/>
              <a:gd name="T159" fmla="*/ 450 h 450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16" h="450">
                <a:moveTo>
                  <a:pt x="147" y="38"/>
                </a:moveTo>
                <a:lnTo>
                  <a:pt x="136" y="52"/>
                </a:lnTo>
                <a:lnTo>
                  <a:pt x="129" y="61"/>
                </a:lnTo>
                <a:lnTo>
                  <a:pt x="113" y="63"/>
                </a:lnTo>
                <a:lnTo>
                  <a:pt x="106" y="133"/>
                </a:lnTo>
                <a:lnTo>
                  <a:pt x="106" y="145"/>
                </a:lnTo>
                <a:lnTo>
                  <a:pt x="88" y="172"/>
                </a:lnTo>
                <a:lnTo>
                  <a:pt x="68" y="188"/>
                </a:lnTo>
                <a:lnTo>
                  <a:pt x="56" y="204"/>
                </a:lnTo>
                <a:lnTo>
                  <a:pt x="20" y="210"/>
                </a:lnTo>
                <a:lnTo>
                  <a:pt x="2" y="226"/>
                </a:lnTo>
                <a:lnTo>
                  <a:pt x="0" y="240"/>
                </a:lnTo>
                <a:lnTo>
                  <a:pt x="11" y="249"/>
                </a:lnTo>
                <a:lnTo>
                  <a:pt x="18" y="265"/>
                </a:lnTo>
                <a:lnTo>
                  <a:pt x="15" y="274"/>
                </a:lnTo>
                <a:lnTo>
                  <a:pt x="18" y="287"/>
                </a:lnTo>
                <a:lnTo>
                  <a:pt x="29" y="294"/>
                </a:lnTo>
                <a:lnTo>
                  <a:pt x="45" y="294"/>
                </a:lnTo>
                <a:lnTo>
                  <a:pt x="52" y="306"/>
                </a:lnTo>
                <a:lnTo>
                  <a:pt x="56" y="328"/>
                </a:lnTo>
                <a:lnTo>
                  <a:pt x="59" y="346"/>
                </a:lnTo>
                <a:lnTo>
                  <a:pt x="65" y="362"/>
                </a:lnTo>
                <a:lnTo>
                  <a:pt x="77" y="367"/>
                </a:lnTo>
                <a:lnTo>
                  <a:pt x="83" y="362"/>
                </a:lnTo>
                <a:lnTo>
                  <a:pt x="99" y="351"/>
                </a:lnTo>
                <a:lnTo>
                  <a:pt x="115" y="365"/>
                </a:lnTo>
                <a:lnTo>
                  <a:pt x="113" y="376"/>
                </a:lnTo>
                <a:lnTo>
                  <a:pt x="115" y="383"/>
                </a:lnTo>
                <a:lnTo>
                  <a:pt x="124" y="385"/>
                </a:lnTo>
                <a:lnTo>
                  <a:pt x="136" y="399"/>
                </a:lnTo>
                <a:lnTo>
                  <a:pt x="133" y="414"/>
                </a:lnTo>
                <a:lnTo>
                  <a:pt x="136" y="421"/>
                </a:lnTo>
                <a:lnTo>
                  <a:pt x="154" y="421"/>
                </a:lnTo>
                <a:lnTo>
                  <a:pt x="179" y="433"/>
                </a:lnTo>
                <a:lnTo>
                  <a:pt x="220" y="449"/>
                </a:lnTo>
                <a:lnTo>
                  <a:pt x="238" y="449"/>
                </a:lnTo>
                <a:lnTo>
                  <a:pt x="260" y="444"/>
                </a:lnTo>
                <a:lnTo>
                  <a:pt x="281" y="437"/>
                </a:lnTo>
                <a:lnTo>
                  <a:pt x="315" y="442"/>
                </a:lnTo>
                <a:lnTo>
                  <a:pt x="331" y="442"/>
                </a:lnTo>
                <a:lnTo>
                  <a:pt x="340" y="439"/>
                </a:lnTo>
                <a:lnTo>
                  <a:pt x="360" y="424"/>
                </a:lnTo>
                <a:lnTo>
                  <a:pt x="408" y="396"/>
                </a:lnTo>
                <a:lnTo>
                  <a:pt x="444" y="385"/>
                </a:lnTo>
                <a:lnTo>
                  <a:pt x="462" y="385"/>
                </a:lnTo>
                <a:lnTo>
                  <a:pt x="492" y="390"/>
                </a:lnTo>
                <a:lnTo>
                  <a:pt x="517" y="392"/>
                </a:lnTo>
                <a:lnTo>
                  <a:pt x="528" y="396"/>
                </a:lnTo>
                <a:lnTo>
                  <a:pt x="546" y="394"/>
                </a:lnTo>
                <a:lnTo>
                  <a:pt x="551" y="378"/>
                </a:lnTo>
                <a:lnTo>
                  <a:pt x="551" y="346"/>
                </a:lnTo>
                <a:lnTo>
                  <a:pt x="553" y="315"/>
                </a:lnTo>
                <a:lnTo>
                  <a:pt x="562" y="297"/>
                </a:lnTo>
                <a:lnTo>
                  <a:pt x="574" y="294"/>
                </a:lnTo>
                <a:lnTo>
                  <a:pt x="585" y="299"/>
                </a:lnTo>
                <a:lnTo>
                  <a:pt x="594" y="294"/>
                </a:lnTo>
                <a:lnTo>
                  <a:pt x="601" y="285"/>
                </a:lnTo>
                <a:lnTo>
                  <a:pt x="599" y="276"/>
                </a:lnTo>
                <a:lnTo>
                  <a:pt x="612" y="274"/>
                </a:lnTo>
                <a:lnTo>
                  <a:pt x="615" y="263"/>
                </a:lnTo>
                <a:lnTo>
                  <a:pt x="601" y="256"/>
                </a:lnTo>
                <a:lnTo>
                  <a:pt x="583" y="251"/>
                </a:lnTo>
                <a:lnTo>
                  <a:pt x="567" y="256"/>
                </a:lnTo>
                <a:lnTo>
                  <a:pt x="544" y="260"/>
                </a:lnTo>
                <a:lnTo>
                  <a:pt x="524" y="260"/>
                </a:lnTo>
                <a:lnTo>
                  <a:pt x="510" y="251"/>
                </a:lnTo>
                <a:lnTo>
                  <a:pt x="503" y="240"/>
                </a:lnTo>
                <a:lnTo>
                  <a:pt x="503" y="222"/>
                </a:lnTo>
                <a:lnTo>
                  <a:pt x="501" y="206"/>
                </a:lnTo>
                <a:lnTo>
                  <a:pt x="492" y="195"/>
                </a:lnTo>
                <a:lnTo>
                  <a:pt x="485" y="181"/>
                </a:lnTo>
                <a:lnTo>
                  <a:pt x="485" y="165"/>
                </a:lnTo>
                <a:lnTo>
                  <a:pt x="487" y="147"/>
                </a:lnTo>
                <a:lnTo>
                  <a:pt x="487" y="138"/>
                </a:lnTo>
                <a:lnTo>
                  <a:pt x="476" y="113"/>
                </a:lnTo>
                <a:lnTo>
                  <a:pt x="460" y="97"/>
                </a:lnTo>
                <a:lnTo>
                  <a:pt x="453" y="79"/>
                </a:lnTo>
                <a:lnTo>
                  <a:pt x="451" y="68"/>
                </a:lnTo>
                <a:lnTo>
                  <a:pt x="449" y="63"/>
                </a:lnTo>
                <a:lnTo>
                  <a:pt x="424" y="45"/>
                </a:lnTo>
                <a:lnTo>
                  <a:pt x="417" y="31"/>
                </a:lnTo>
                <a:lnTo>
                  <a:pt x="406" y="9"/>
                </a:lnTo>
                <a:lnTo>
                  <a:pt x="397" y="2"/>
                </a:lnTo>
                <a:lnTo>
                  <a:pt x="388" y="0"/>
                </a:lnTo>
                <a:lnTo>
                  <a:pt x="376" y="4"/>
                </a:lnTo>
                <a:lnTo>
                  <a:pt x="367" y="13"/>
                </a:lnTo>
                <a:lnTo>
                  <a:pt x="360" y="15"/>
                </a:lnTo>
                <a:lnTo>
                  <a:pt x="342" y="15"/>
                </a:lnTo>
                <a:lnTo>
                  <a:pt x="329" y="18"/>
                </a:lnTo>
                <a:lnTo>
                  <a:pt x="319" y="29"/>
                </a:lnTo>
                <a:lnTo>
                  <a:pt x="304" y="34"/>
                </a:lnTo>
                <a:lnTo>
                  <a:pt x="288" y="34"/>
                </a:lnTo>
                <a:lnTo>
                  <a:pt x="279" y="24"/>
                </a:lnTo>
                <a:lnTo>
                  <a:pt x="260" y="13"/>
                </a:lnTo>
                <a:lnTo>
                  <a:pt x="247" y="18"/>
                </a:lnTo>
                <a:lnTo>
                  <a:pt x="226" y="27"/>
                </a:lnTo>
                <a:lnTo>
                  <a:pt x="213" y="29"/>
                </a:lnTo>
                <a:lnTo>
                  <a:pt x="201" y="24"/>
                </a:lnTo>
                <a:lnTo>
                  <a:pt x="186" y="15"/>
                </a:lnTo>
                <a:lnTo>
                  <a:pt x="167" y="22"/>
                </a:lnTo>
                <a:lnTo>
                  <a:pt x="154" y="29"/>
                </a:lnTo>
                <a:lnTo>
                  <a:pt x="149" y="31"/>
                </a:lnTo>
                <a:lnTo>
                  <a:pt x="147" y="34"/>
                </a:lnTo>
                <a:lnTo>
                  <a:pt x="142" y="34"/>
                </a:lnTo>
                <a:lnTo>
                  <a:pt x="147" y="38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1937592" y="4554543"/>
            <a:ext cx="269797" cy="243125"/>
          </a:xfrm>
          <a:custGeom>
            <a:avLst/>
            <a:gdLst>
              <a:gd name="T0" fmla="*/ 0 w 233"/>
              <a:gd name="T1" fmla="*/ 23 h 208"/>
              <a:gd name="T2" fmla="*/ 4 w 233"/>
              <a:gd name="T3" fmla="*/ 18 h 208"/>
              <a:gd name="T4" fmla="*/ 2 w 233"/>
              <a:gd name="T5" fmla="*/ 12 h 208"/>
              <a:gd name="T6" fmla="*/ 30 w 233"/>
              <a:gd name="T7" fmla="*/ 0 h 208"/>
              <a:gd name="T8" fmla="*/ 32 w 233"/>
              <a:gd name="T9" fmla="*/ 4 h 208"/>
              <a:gd name="T10" fmla="*/ 53 w 233"/>
              <a:gd name="T11" fmla="*/ 2 h 208"/>
              <a:gd name="T12" fmla="*/ 68 w 233"/>
              <a:gd name="T13" fmla="*/ 4 h 208"/>
              <a:gd name="T14" fmla="*/ 62 w 233"/>
              <a:gd name="T15" fmla="*/ 8 h 208"/>
              <a:gd name="T16" fmla="*/ 66 w 233"/>
              <a:gd name="T17" fmla="*/ 16 h 208"/>
              <a:gd name="T18" fmla="*/ 78 w 233"/>
              <a:gd name="T19" fmla="*/ 20 h 208"/>
              <a:gd name="T20" fmla="*/ 93 w 233"/>
              <a:gd name="T21" fmla="*/ 18 h 208"/>
              <a:gd name="T22" fmla="*/ 104 w 233"/>
              <a:gd name="T23" fmla="*/ 13 h 208"/>
              <a:gd name="T24" fmla="*/ 121 w 233"/>
              <a:gd name="T25" fmla="*/ 12 h 208"/>
              <a:gd name="T26" fmla="*/ 127 w 233"/>
              <a:gd name="T27" fmla="*/ 18 h 208"/>
              <a:gd name="T28" fmla="*/ 136 w 233"/>
              <a:gd name="T29" fmla="*/ 22 h 208"/>
              <a:gd name="T30" fmla="*/ 152 w 233"/>
              <a:gd name="T31" fmla="*/ 23 h 208"/>
              <a:gd name="T32" fmla="*/ 148 w 233"/>
              <a:gd name="T33" fmla="*/ 31 h 208"/>
              <a:gd name="T34" fmla="*/ 150 w 233"/>
              <a:gd name="T35" fmla="*/ 50 h 208"/>
              <a:gd name="T36" fmla="*/ 152 w 233"/>
              <a:gd name="T37" fmla="*/ 62 h 208"/>
              <a:gd name="T38" fmla="*/ 169 w 233"/>
              <a:gd name="T39" fmla="*/ 62 h 208"/>
              <a:gd name="T40" fmla="*/ 175 w 233"/>
              <a:gd name="T41" fmla="*/ 70 h 208"/>
              <a:gd name="T42" fmla="*/ 175 w 233"/>
              <a:gd name="T43" fmla="*/ 75 h 208"/>
              <a:gd name="T44" fmla="*/ 184 w 233"/>
              <a:gd name="T45" fmla="*/ 84 h 208"/>
              <a:gd name="T46" fmla="*/ 174 w 233"/>
              <a:gd name="T47" fmla="*/ 92 h 208"/>
              <a:gd name="T48" fmla="*/ 164 w 233"/>
              <a:gd name="T49" fmla="*/ 97 h 208"/>
              <a:gd name="T50" fmla="*/ 153 w 233"/>
              <a:gd name="T51" fmla="*/ 97 h 208"/>
              <a:gd name="T52" fmla="*/ 141 w 233"/>
              <a:gd name="T53" fmla="*/ 99 h 208"/>
              <a:gd name="T54" fmla="*/ 141 w 233"/>
              <a:gd name="T55" fmla="*/ 111 h 208"/>
              <a:gd name="T56" fmla="*/ 136 w 233"/>
              <a:gd name="T57" fmla="*/ 117 h 208"/>
              <a:gd name="T58" fmla="*/ 123 w 233"/>
              <a:gd name="T59" fmla="*/ 124 h 208"/>
              <a:gd name="T60" fmla="*/ 100 w 233"/>
              <a:gd name="T61" fmla="*/ 112 h 208"/>
              <a:gd name="T62" fmla="*/ 94 w 233"/>
              <a:gd name="T63" fmla="*/ 100 h 208"/>
              <a:gd name="T64" fmla="*/ 73 w 233"/>
              <a:gd name="T65" fmla="*/ 97 h 208"/>
              <a:gd name="T66" fmla="*/ 66 w 233"/>
              <a:gd name="T67" fmla="*/ 82 h 208"/>
              <a:gd name="T68" fmla="*/ 53 w 233"/>
              <a:gd name="T69" fmla="*/ 73 h 208"/>
              <a:gd name="T70" fmla="*/ 48 w 233"/>
              <a:gd name="T71" fmla="*/ 62 h 208"/>
              <a:gd name="T72" fmla="*/ 36 w 233"/>
              <a:gd name="T73" fmla="*/ 52 h 208"/>
              <a:gd name="T74" fmla="*/ 28 w 233"/>
              <a:gd name="T75" fmla="*/ 41 h 208"/>
              <a:gd name="T76" fmla="*/ 11 w 233"/>
              <a:gd name="T77" fmla="*/ 33 h 208"/>
              <a:gd name="T78" fmla="*/ 0 w 233"/>
              <a:gd name="T79" fmla="*/ 23 h 20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33"/>
              <a:gd name="T121" fmla="*/ 0 h 208"/>
              <a:gd name="T122" fmla="*/ 233 w 233"/>
              <a:gd name="T123" fmla="*/ 208 h 208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33" h="208">
                <a:moveTo>
                  <a:pt x="0" y="38"/>
                </a:moveTo>
                <a:lnTo>
                  <a:pt x="4" y="29"/>
                </a:lnTo>
                <a:lnTo>
                  <a:pt x="2" y="20"/>
                </a:lnTo>
                <a:lnTo>
                  <a:pt x="38" y="0"/>
                </a:lnTo>
                <a:lnTo>
                  <a:pt x="40" y="6"/>
                </a:lnTo>
                <a:lnTo>
                  <a:pt x="67" y="2"/>
                </a:lnTo>
                <a:lnTo>
                  <a:pt x="85" y="4"/>
                </a:lnTo>
                <a:lnTo>
                  <a:pt x="78" y="13"/>
                </a:lnTo>
                <a:lnTo>
                  <a:pt x="83" y="27"/>
                </a:lnTo>
                <a:lnTo>
                  <a:pt x="99" y="34"/>
                </a:lnTo>
                <a:lnTo>
                  <a:pt x="117" y="31"/>
                </a:lnTo>
                <a:lnTo>
                  <a:pt x="130" y="22"/>
                </a:lnTo>
                <a:lnTo>
                  <a:pt x="153" y="20"/>
                </a:lnTo>
                <a:lnTo>
                  <a:pt x="159" y="29"/>
                </a:lnTo>
                <a:lnTo>
                  <a:pt x="171" y="36"/>
                </a:lnTo>
                <a:lnTo>
                  <a:pt x="191" y="38"/>
                </a:lnTo>
                <a:lnTo>
                  <a:pt x="186" y="52"/>
                </a:lnTo>
                <a:lnTo>
                  <a:pt x="189" y="84"/>
                </a:lnTo>
                <a:lnTo>
                  <a:pt x="191" y="104"/>
                </a:lnTo>
                <a:lnTo>
                  <a:pt x="213" y="102"/>
                </a:lnTo>
                <a:lnTo>
                  <a:pt x="220" y="116"/>
                </a:lnTo>
                <a:lnTo>
                  <a:pt x="220" y="125"/>
                </a:lnTo>
                <a:lnTo>
                  <a:pt x="232" y="141"/>
                </a:lnTo>
                <a:lnTo>
                  <a:pt x="218" y="152"/>
                </a:lnTo>
                <a:lnTo>
                  <a:pt x="207" y="161"/>
                </a:lnTo>
                <a:lnTo>
                  <a:pt x="193" y="161"/>
                </a:lnTo>
                <a:lnTo>
                  <a:pt x="177" y="166"/>
                </a:lnTo>
                <a:lnTo>
                  <a:pt x="177" y="184"/>
                </a:lnTo>
                <a:lnTo>
                  <a:pt x="171" y="195"/>
                </a:lnTo>
                <a:lnTo>
                  <a:pt x="155" y="207"/>
                </a:lnTo>
                <a:lnTo>
                  <a:pt x="126" y="186"/>
                </a:lnTo>
                <a:lnTo>
                  <a:pt x="119" y="168"/>
                </a:lnTo>
                <a:lnTo>
                  <a:pt x="92" y="161"/>
                </a:lnTo>
                <a:lnTo>
                  <a:pt x="83" y="136"/>
                </a:lnTo>
                <a:lnTo>
                  <a:pt x="67" y="122"/>
                </a:lnTo>
                <a:lnTo>
                  <a:pt x="60" y="104"/>
                </a:lnTo>
                <a:lnTo>
                  <a:pt x="45" y="86"/>
                </a:lnTo>
                <a:lnTo>
                  <a:pt x="36" y="68"/>
                </a:lnTo>
                <a:lnTo>
                  <a:pt x="15" y="54"/>
                </a:lnTo>
                <a:lnTo>
                  <a:pt x="0" y="38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2121544" y="4740540"/>
            <a:ext cx="73581" cy="95656"/>
          </a:xfrm>
          <a:custGeom>
            <a:avLst/>
            <a:gdLst>
              <a:gd name="T0" fmla="*/ 36 w 63"/>
              <a:gd name="T1" fmla="*/ 47 h 82"/>
              <a:gd name="T2" fmla="*/ 40 w 63"/>
              <a:gd name="T3" fmla="*/ 32 h 82"/>
              <a:gd name="T4" fmla="*/ 50 w 63"/>
              <a:gd name="T5" fmla="*/ 25 h 82"/>
              <a:gd name="T6" fmla="*/ 50 w 63"/>
              <a:gd name="T7" fmla="*/ 19 h 82"/>
              <a:gd name="T8" fmla="*/ 46 w 63"/>
              <a:gd name="T9" fmla="*/ 14 h 82"/>
              <a:gd name="T10" fmla="*/ 38 w 63"/>
              <a:gd name="T11" fmla="*/ 7 h 82"/>
              <a:gd name="T12" fmla="*/ 34 w 63"/>
              <a:gd name="T13" fmla="*/ 0 h 82"/>
              <a:gd name="T14" fmla="*/ 24 w 63"/>
              <a:gd name="T15" fmla="*/ 0 h 82"/>
              <a:gd name="T16" fmla="*/ 13 w 63"/>
              <a:gd name="T17" fmla="*/ 4 h 82"/>
              <a:gd name="T18" fmla="*/ 13 w 63"/>
              <a:gd name="T19" fmla="*/ 14 h 82"/>
              <a:gd name="T20" fmla="*/ 8 w 63"/>
              <a:gd name="T21" fmla="*/ 22 h 82"/>
              <a:gd name="T22" fmla="*/ 0 w 63"/>
              <a:gd name="T23" fmla="*/ 25 h 82"/>
              <a:gd name="T24" fmla="*/ 4 w 63"/>
              <a:gd name="T25" fmla="*/ 32 h 82"/>
              <a:gd name="T26" fmla="*/ 13 w 63"/>
              <a:gd name="T27" fmla="*/ 34 h 82"/>
              <a:gd name="T28" fmla="*/ 27 w 63"/>
              <a:gd name="T29" fmla="*/ 36 h 82"/>
              <a:gd name="T30" fmla="*/ 30 w 63"/>
              <a:gd name="T31" fmla="*/ 41 h 82"/>
              <a:gd name="T32" fmla="*/ 36 w 63"/>
              <a:gd name="T33" fmla="*/ 47 h 8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3"/>
              <a:gd name="T52" fmla="*/ 0 h 82"/>
              <a:gd name="T53" fmla="*/ 63 w 63"/>
              <a:gd name="T54" fmla="*/ 82 h 82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3" h="82">
                <a:moveTo>
                  <a:pt x="44" y="81"/>
                </a:moveTo>
                <a:lnTo>
                  <a:pt x="48" y="55"/>
                </a:lnTo>
                <a:lnTo>
                  <a:pt x="62" y="43"/>
                </a:lnTo>
                <a:lnTo>
                  <a:pt x="62" y="32"/>
                </a:lnTo>
                <a:lnTo>
                  <a:pt x="55" y="23"/>
                </a:lnTo>
                <a:lnTo>
                  <a:pt x="46" y="11"/>
                </a:lnTo>
                <a:lnTo>
                  <a:pt x="42" y="0"/>
                </a:lnTo>
                <a:lnTo>
                  <a:pt x="28" y="0"/>
                </a:lnTo>
                <a:lnTo>
                  <a:pt x="17" y="4"/>
                </a:lnTo>
                <a:lnTo>
                  <a:pt x="17" y="23"/>
                </a:lnTo>
                <a:lnTo>
                  <a:pt x="8" y="37"/>
                </a:lnTo>
                <a:lnTo>
                  <a:pt x="0" y="41"/>
                </a:lnTo>
                <a:lnTo>
                  <a:pt x="4" y="53"/>
                </a:lnTo>
                <a:lnTo>
                  <a:pt x="17" y="57"/>
                </a:lnTo>
                <a:lnTo>
                  <a:pt x="31" y="60"/>
                </a:lnTo>
                <a:lnTo>
                  <a:pt x="37" y="69"/>
                </a:lnTo>
                <a:lnTo>
                  <a:pt x="44" y="81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2029568" y="4379174"/>
            <a:ext cx="279608" cy="297596"/>
          </a:xfrm>
          <a:custGeom>
            <a:avLst/>
            <a:gdLst>
              <a:gd name="T0" fmla="*/ 79 w 240"/>
              <a:gd name="T1" fmla="*/ 4 h 255"/>
              <a:gd name="T2" fmla="*/ 61 w 240"/>
              <a:gd name="T3" fmla="*/ 22 h 255"/>
              <a:gd name="T4" fmla="*/ 61 w 240"/>
              <a:gd name="T5" fmla="*/ 27 h 255"/>
              <a:gd name="T6" fmla="*/ 48 w 240"/>
              <a:gd name="T7" fmla="*/ 35 h 255"/>
              <a:gd name="T8" fmla="*/ 49 w 240"/>
              <a:gd name="T9" fmla="*/ 37 h 255"/>
              <a:gd name="T10" fmla="*/ 46 w 240"/>
              <a:gd name="T11" fmla="*/ 42 h 255"/>
              <a:gd name="T12" fmla="*/ 35 w 240"/>
              <a:gd name="T13" fmla="*/ 53 h 255"/>
              <a:gd name="T14" fmla="*/ 23 w 240"/>
              <a:gd name="T15" fmla="*/ 61 h 255"/>
              <a:gd name="T16" fmla="*/ 16 w 240"/>
              <a:gd name="T17" fmla="*/ 67 h 255"/>
              <a:gd name="T18" fmla="*/ 23 w 240"/>
              <a:gd name="T19" fmla="*/ 71 h 255"/>
              <a:gd name="T20" fmla="*/ 18 w 240"/>
              <a:gd name="T21" fmla="*/ 79 h 255"/>
              <a:gd name="T22" fmla="*/ 11 w 240"/>
              <a:gd name="T23" fmla="*/ 85 h 255"/>
              <a:gd name="T24" fmla="*/ 9 w 240"/>
              <a:gd name="T25" fmla="*/ 87 h 255"/>
              <a:gd name="T26" fmla="*/ 0 w 240"/>
              <a:gd name="T27" fmla="*/ 96 h 255"/>
              <a:gd name="T28" fmla="*/ 0 w 240"/>
              <a:gd name="T29" fmla="*/ 103 h 255"/>
              <a:gd name="T30" fmla="*/ 10 w 240"/>
              <a:gd name="T31" fmla="*/ 106 h 255"/>
              <a:gd name="T32" fmla="*/ 30 w 240"/>
              <a:gd name="T33" fmla="*/ 106 h 255"/>
              <a:gd name="T34" fmla="*/ 44 w 240"/>
              <a:gd name="T35" fmla="*/ 101 h 255"/>
              <a:gd name="T36" fmla="*/ 58 w 240"/>
              <a:gd name="T37" fmla="*/ 99 h 255"/>
              <a:gd name="T38" fmla="*/ 66 w 240"/>
              <a:gd name="T39" fmla="*/ 106 h 255"/>
              <a:gd name="T40" fmla="*/ 76 w 240"/>
              <a:gd name="T41" fmla="*/ 111 h 255"/>
              <a:gd name="T42" fmla="*/ 90 w 240"/>
              <a:gd name="T43" fmla="*/ 112 h 255"/>
              <a:gd name="T44" fmla="*/ 86 w 240"/>
              <a:gd name="T45" fmla="*/ 123 h 255"/>
              <a:gd name="T46" fmla="*/ 90 w 240"/>
              <a:gd name="T47" fmla="*/ 151 h 255"/>
              <a:gd name="T48" fmla="*/ 104 w 240"/>
              <a:gd name="T49" fmla="*/ 149 h 255"/>
              <a:gd name="T50" fmla="*/ 111 w 240"/>
              <a:gd name="T51" fmla="*/ 149 h 255"/>
              <a:gd name="T52" fmla="*/ 112 w 240"/>
              <a:gd name="T53" fmla="*/ 142 h 255"/>
              <a:gd name="T54" fmla="*/ 115 w 240"/>
              <a:gd name="T55" fmla="*/ 124 h 255"/>
              <a:gd name="T56" fmla="*/ 124 w 240"/>
              <a:gd name="T57" fmla="*/ 116 h 255"/>
              <a:gd name="T58" fmla="*/ 124 w 240"/>
              <a:gd name="T59" fmla="*/ 101 h 255"/>
              <a:gd name="T60" fmla="*/ 131 w 240"/>
              <a:gd name="T61" fmla="*/ 92 h 255"/>
              <a:gd name="T62" fmla="*/ 146 w 240"/>
              <a:gd name="T63" fmla="*/ 87 h 255"/>
              <a:gd name="T64" fmla="*/ 173 w 240"/>
              <a:gd name="T65" fmla="*/ 64 h 255"/>
              <a:gd name="T66" fmla="*/ 178 w 240"/>
              <a:gd name="T67" fmla="*/ 54 h 255"/>
              <a:gd name="T68" fmla="*/ 173 w 240"/>
              <a:gd name="T69" fmla="*/ 39 h 255"/>
              <a:gd name="T70" fmla="*/ 192 w 240"/>
              <a:gd name="T71" fmla="*/ 28 h 255"/>
              <a:gd name="T72" fmla="*/ 195 w 240"/>
              <a:gd name="T73" fmla="*/ 11 h 255"/>
              <a:gd name="T74" fmla="*/ 181 w 240"/>
              <a:gd name="T75" fmla="*/ 4 h 255"/>
              <a:gd name="T76" fmla="*/ 173 w 240"/>
              <a:gd name="T77" fmla="*/ 2 h 255"/>
              <a:gd name="T78" fmla="*/ 157 w 240"/>
              <a:gd name="T79" fmla="*/ 0 h 255"/>
              <a:gd name="T80" fmla="*/ 124 w 240"/>
              <a:gd name="T81" fmla="*/ 0 h 255"/>
              <a:gd name="T82" fmla="*/ 115 w 240"/>
              <a:gd name="T83" fmla="*/ 5 h 255"/>
              <a:gd name="T84" fmla="*/ 105 w 240"/>
              <a:gd name="T85" fmla="*/ 13 h 255"/>
              <a:gd name="T86" fmla="*/ 107 w 240"/>
              <a:gd name="T87" fmla="*/ 20 h 255"/>
              <a:gd name="T88" fmla="*/ 120 w 240"/>
              <a:gd name="T89" fmla="*/ 25 h 255"/>
              <a:gd name="T90" fmla="*/ 128 w 240"/>
              <a:gd name="T91" fmla="*/ 32 h 255"/>
              <a:gd name="T92" fmla="*/ 128 w 240"/>
              <a:gd name="T93" fmla="*/ 42 h 255"/>
              <a:gd name="T94" fmla="*/ 115 w 240"/>
              <a:gd name="T95" fmla="*/ 49 h 255"/>
              <a:gd name="T96" fmla="*/ 100 w 240"/>
              <a:gd name="T97" fmla="*/ 53 h 255"/>
              <a:gd name="T98" fmla="*/ 90 w 240"/>
              <a:gd name="T99" fmla="*/ 54 h 255"/>
              <a:gd name="T100" fmla="*/ 85 w 240"/>
              <a:gd name="T101" fmla="*/ 47 h 255"/>
              <a:gd name="T102" fmla="*/ 82 w 240"/>
              <a:gd name="T103" fmla="*/ 39 h 255"/>
              <a:gd name="T104" fmla="*/ 89 w 240"/>
              <a:gd name="T105" fmla="*/ 31 h 255"/>
              <a:gd name="T106" fmla="*/ 86 w 240"/>
              <a:gd name="T107" fmla="*/ 22 h 255"/>
              <a:gd name="T108" fmla="*/ 85 w 240"/>
              <a:gd name="T109" fmla="*/ 14 h 255"/>
              <a:gd name="T110" fmla="*/ 79 w 240"/>
              <a:gd name="T111" fmla="*/ 4 h 25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40"/>
              <a:gd name="T169" fmla="*/ 0 h 255"/>
              <a:gd name="T170" fmla="*/ 240 w 240"/>
              <a:gd name="T171" fmla="*/ 255 h 25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40" h="255">
                <a:moveTo>
                  <a:pt x="97" y="6"/>
                </a:moveTo>
                <a:lnTo>
                  <a:pt x="75" y="36"/>
                </a:lnTo>
                <a:lnTo>
                  <a:pt x="75" y="45"/>
                </a:lnTo>
                <a:lnTo>
                  <a:pt x="59" y="58"/>
                </a:lnTo>
                <a:lnTo>
                  <a:pt x="61" y="63"/>
                </a:lnTo>
                <a:lnTo>
                  <a:pt x="56" y="72"/>
                </a:lnTo>
                <a:lnTo>
                  <a:pt x="43" y="88"/>
                </a:lnTo>
                <a:lnTo>
                  <a:pt x="27" y="104"/>
                </a:lnTo>
                <a:lnTo>
                  <a:pt x="20" y="113"/>
                </a:lnTo>
                <a:lnTo>
                  <a:pt x="27" y="120"/>
                </a:lnTo>
                <a:lnTo>
                  <a:pt x="22" y="133"/>
                </a:lnTo>
                <a:lnTo>
                  <a:pt x="15" y="142"/>
                </a:lnTo>
                <a:lnTo>
                  <a:pt x="9" y="147"/>
                </a:lnTo>
                <a:lnTo>
                  <a:pt x="0" y="161"/>
                </a:lnTo>
                <a:lnTo>
                  <a:pt x="0" y="172"/>
                </a:lnTo>
                <a:lnTo>
                  <a:pt x="11" y="179"/>
                </a:lnTo>
                <a:lnTo>
                  <a:pt x="38" y="179"/>
                </a:lnTo>
                <a:lnTo>
                  <a:pt x="54" y="170"/>
                </a:lnTo>
                <a:lnTo>
                  <a:pt x="70" y="167"/>
                </a:lnTo>
                <a:lnTo>
                  <a:pt x="81" y="179"/>
                </a:lnTo>
                <a:lnTo>
                  <a:pt x="93" y="185"/>
                </a:lnTo>
                <a:lnTo>
                  <a:pt x="111" y="188"/>
                </a:lnTo>
                <a:lnTo>
                  <a:pt x="106" y="206"/>
                </a:lnTo>
                <a:lnTo>
                  <a:pt x="111" y="254"/>
                </a:lnTo>
                <a:lnTo>
                  <a:pt x="127" y="251"/>
                </a:lnTo>
                <a:lnTo>
                  <a:pt x="136" y="251"/>
                </a:lnTo>
                <a:lnTo>
                  <a:pt x="138" y="238"/>
                </a:lnTo>
                <a:lnTo>
                  <a:pt x="141" y="208"/>
                </a:lnTo>
                <a:lnTo>
                  <a:pt x="152" y="195"/>
                </a:lnTo>
                <a:lnTo>
                  <a:pt x="152" y="170"/>
                </a:lnTo>
                <a:lnTo>
                  <a:pt x="161" y="156"/>
                </a:lnTo>
                <a:lnTo>
                  <a:pt x="179" y="147"/>
                </a:lnTo>
                <a:lnTo>
                  <a:pt x="213" y="108"/>
                </a:lnTo>
                <a:lnTo>
                  <a:pt x="218" y="92"/>
                </a:lnTo>
                <a:lnTo>
                  <a:pt x="213" y="65"/>
                </a:lnTo>
                <a:lnTo>
                  <a:pt x="236" y="47"/>
                </a:lnTo>
                <a:lnTo>
                  <a:pt x="239" y="18"/>
                </a:lnTo>
                <a:lnTo>
                  <a:pt x="223" y="4"/>
                </a:lnTo>
                <a:lnTo>
                  <a:pt x="213" y="2"/>
                </a:lnTo>
                <a:lnTo>
                  <a:pt x="193" y="0"/>
                </a:lnTo>
                <a:lnTo>
                  <a:pt x="152" y="0"/>
                </a:lnTo>
                <a:lnTo>
                  <a:pt x="141" y="9"/>
                </a:lnTo>
                <a:lnTo>
                  <a:pt x="129" y="22"/>
                </a:lnTo>
                <a:lnTo>
                  <a:pt x="132" y="34"/>
                </a:lnTo>
                <a:lnTo>
                  <a:pt x="147" y="43"/>
                </a:lnTo>
                <a:lnTo>
                  <a:pt x="157" y="54"/>
                </a:lnTo>
                <a:lnTo>
                  <a:pt x="157" y="72"/>
                </a:lnTo>
                <a:lnTo>
                  <a:pt x="141" y="83"/>
                </a:lnTo>
                <a:lnTo>
                  <a:pt x="122" y="88"/>
                </a:lnTo>
                <a:lnTo>
                  <a:pt x="111" y="90"/>
                </a:lnTo>
                <a:lnTo>
                  <a:pt x="104" y="79"/>
                </a:lnTo>
                <a:lnTo>
                  <a:pt x="100" y="65"/>
                </a:lnTo>
                <a:lnTo>
                  <a:pt x="109" y="52"/>
                </a:lnTo>
                <a:lnTo>
                  <a:pt x="106" y="38"/>
                </a:lnTo>
                <a:lnTo>
                  <a:pt x="104" y="24"/>
                </a:lnTo>
                <a:lnTo>
                  <a:pt x="97" y="6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1074241" y="3908866"/>
            <a:ext cx="398564" cy="366680"/>
          </a:xfrm>
          <a:custGeom>
            <a:avLst/>
            <a:gdLst>
              <a:gd name="T0" fmla="*/ 100 w 340"/>
              <a:gd name="T1" fmla="*/ 77 h 314"/>
              <a:gd name="T2" fmla="*/ 98 w 340"/>
              <a:gd name="T3" fmla="*/ 93 h 314"/>
              <a:gd name="T4" fmla="*/ 79 w 340"/>
              <a:gd name="T5" fmla="*/ 91 h 314"/>
              <a:gd name="T6" fmla="*/ 58 w 340"/>
              <a:gd name="T7" fmla="*/ 113 h 314"/>
              <a:gd name="T8" fmla="*/ 31 w 340"/>
              <a:gd name="T9" fmla="*/ 127 h 314"/>
              <a:gd name="T10" fmla="*/ 11 w 340"/>
              <a:gd name="T11" fmla="*/ 131 h 314"/>
              <a:gd name="T12" fmla="*/ 6 w 340"/>
              <a:gd name="T13" fmla="*/ 136 h 314"/>
              <a:gd name="T14" fmla="*/ 11 w 340"/>
              <a:gd name="T15" fmla="*/ 150 h 314"/>
              <a:gd name="T16" fmla="*/ 4 w 340"/>
              <a:gd name="T17" fmla="*/ 165 h 314"/>
              <a:gd name="T18" fmla="*/ 14 w 340"/>
              <a:gd name="T19" fmla="*/ 165 h 314"/>
              <a:gd name="T20" fmla="*/ 30 w 340"/>
              <a:gd name="T21" fmla="*/ 165 h 314"/>
              <a:gd name="T22" fmla="*/ 23 w 340"/>
              <a:gd name="T23" fmla="*/ 177 h 314"/>
              <a:gd name="T24" fmla="*/ 51 w 340"/>
              <a:gd name="T25" fmla="*/ 181 h 314"/>
              <a:gd name="T26" fmla="*/ 76 w 340"/>
              <a:gd name="T27" fmla="*/ 187 h 314"/>
              <a:gd name="T28" fmla="*/ 100 w 340"/>
              <a:gd name="T29" fmla="*/ 177 h 314"/>
              <a:gd name="T30" fmla="*/ 175 w 340"/>
              <a:gd name="T31" fmla="*/ 181 h 314"/>
              <a:gd name="T32" fmla="*/ 212 w 340"/>
              <a:gd name="T33" fmla="*/ 163 h 314"/>
              <a:gd name="T34" fmla="*/ 233 w 340"/>
              <a:gd name="T35" fmla="*/ 150 h 314"/>
              <a:gd name="T36" fmla="*/ 250 w 340"/>
              <a:gd name="T37" fmla="*/ 131 h 314"/>
              <a:gd name="T38" fmla="*/ 259 w 340"/>
              <a:gd name="T39" fmla="*/ 91 h 314"/>
              <a:gd name="T40" fmla="*/ 270 w 340"/>
              <a:gd name="T41" fmla="*/ 72 h 314"/>
              <a:gd name="T42" fmla="*/ 256 w 340"/>
              <a:gd name="T43" fmla="*/ 52 h 314"/>
              <a:gd name="T44" fmla="*/ 236 w 340"/>
              <a:gd name="T45" fmla="*/ 47 h 314"/>
              <a:gd name="T46" fmla="*/ 224 w 340"/>
              <a:gd name="T47" fmla="*/ 28 h 314"/>
              <a:gd name="T48" fmla="*/ 254 w 340"/>
              <a:gd name="T49" fmla="*/ 0 h 314"/>
              <a:gd name="T50" fmla="*/ 208 w 340"/>
              <a:gd name="T51" fmla="*/ 4 h 314"/>
              <a:gd name="T52" fmla="*/ 188 w 340"/>
              <a:gd name="T53" fmla="*/ 13 h 314"/>
              <a:gd name="T54" fmla="*/ 168 w 340"/>
              <a:gd name="T55" fmla="*/ 15 h 314"/>
              <a:gd name="T56" fmla="*/ 191 w 340"/>
              <a:gd name="T57" fmla="*/ 30 h 314"/>
              <a:gd name="T58" fmla="*/ 148 w 340"/>
              <a:gd name="T59" fmla="*/ 34 h 314"/>
              <a:gd name="T60" fmla="*/ 106 w 340"/>
              <a:gd name="T61" fmla="*/ 22 h 314"/>
              <a:gd name="T62" fmla="*/ 93 w 340"/>
              <a:gd name="T63" fmla="*/ 36 h 314"/>
              <a:gd name="T64" fmla="*/ 93 w 340"/>
              <a:gd name="T65" fmla="*/ 45 h 314"/>
              <a:gd name="T66" fmla="*/ 81 w 340"/>
              <a:gd name="T67" fmla="*/ 60 h 314"/>
              <a:gd name="T68" fmla="*/ 68 w 340"/>
              <a:gd name="T69" fmla="*/ 75 h 314"/>
              <a:gd name="T70" fmla="*/ 84 w 340"/>
              <a:gd name="T71" fmla="*/ 84 h 31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40"/>
              <a:gd name="T109" fmla="*/ 0 h 314"/>
              <a:gd name="T110" fmla="*/ 340 w 340"/>
              <a:gd name="T111" fmla="*/ 314 h 31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40" h="314">
                <a:moveTo>
                  <a:pt x="125" y="118"/>
                </a:moveTo>
                <a:lnTo>
                  <a:pt x="120" y="130"/>
                </a:lnTo>
                <a:lnTo>
                  <a:pt x="125" y="146"/>
                </a:lnTo>
                <a:lnTo>
                  <a:pt x="118" y="157"/>
                </a:lnTo>
                <a:lnTo>
                  <a:pt x="109" y="150"/>
                </a:lnTo>
                <a:lnTo>
                  <a:pt x="95" y="153"/>
                </a:lnTo>
                <a:lnTo>
                  <a:pt x="95" y="164"/>
                </a:lnTo>
                <a:lnTo>
                  <a:pt x="70" y="189"/>
                </a:lnTo>
                <a:lnTo>
                  <a:pt x="56" y="194"/>
                </a:lnTo>
                <a:lnTo>
                  <a:pt x="36" y="214"/>
                </a:lnTo>
                <a:lnTo>
                  <a:pt x="25" y="221"/>
                </a:lnTo>
                <a:lnTo>
                  <a:pt x="13" y="219"/>
                </a:lnTo>
                <a:lnTo>
                  <a:pt x="11" y="223"/>
                </a:lnTo>
                <a:lnTo>
                  <a:pt x="6" y="228"/>
                </a:lnTo>
                <a:lnTo>
                  <a:pt x="13" y="235"/>
                </a:lnTo>
                <a:lnTo>
                  <a:pt x="13" y="251"/>
                </a:lnTo>
                <a:lnTo>
                  <a:pt x="0" y="265"/>
                </a:lnTo>
                <a:lnTo>
                  <a:pt x="4" y="278"/>
                </a:lnTo>
                <a:lnTo>
                  <a:pt x="18" y="278"/>
                </a:lnTo>
                <a:lnTo>
                  <a:pt x="25" y="267"/>
                </a:lnTo>
                <a:lnTo>
                  <a:pt x="34" y="276"/>
                </a:lnTo>
                <a:lnTo>
                  <a:pt x="22" y="285"/>
                </a:lnTo>
                <a:lnTo>
                  <a:pt x="27" y="297"/>
                </a:lnTo>
                <a:lnTo>
                  <a:pt x="34" y="299"/>
                </a:lnTo>
                <a:lnTo>
                  <a:pt x="61" y="303"/>
                </a:lnTo>
                <a:lnTo>
                  <a:pt x="65" y="306"/>
                </a:lnTo>
                <a:lnTo>
                  <a:pt x="91" y="313"/>
                </a:lnTo>
                <a:lnTo>
                  <a:pt x="100" y="308"/>
                </a:lnTo>
                <a:lnTo>
                  <a:pt x="120" y="297"/>
                </a:lnTo>
                <a:lnTo>
                  <a:pt x="152" y="303"/>
                </a:lnTo>
                <a:lnTo>
                  <a:pt x="209" y="303"/>
                </a:lnTo>
                <a:lnTo>
                  <a:pt x="241" y="297"/>
                </a:lnTo>
                <a:lnTo>
                  <a:pt x="254" y="274"/>
                </a:lnTo>
                <a:lnTo>
                  <a:pt x="273" y="265"/>
                </a:lnTo>
                <a:lnTo>
                  <a:pt x="279" y="251"/>
                </a:lnTo>
                <a:lnTo>
                  <a:pt x="286" y="233"/>
                </a:lnTo>
                <a:lnTo>
                  <a:pt x="300" y="219"/>
                </a:lnTo>
                <a:lnTo>
                  <a:pt x="313" y="189"/>
                </a:lnTo>
                <a:lnTo>
                  <a:pt x="311" y="153"/>
                </a:lnTo>
                <a:lnTo>
                  <a:pt x="339" y="134"/>
                </a:lnTo>
                <a:lnTo>
                  <a:pt x="323" y="121"/>
                </a:lnTo>
                <a:lnTo>
                  <a:pt x="318" y="95"/>
                </a:lnTo>
                <a:lnTo>
                  <a:pt x="307" y="86"/>
                </a:lnTo>
                <a:lnTo>
                  <a:pt x="293" y="86"/>
                </a:lnTo>
                <a:lnTo>
                  <a:pt x="282" y="79"/>
                </a:lnTo>
                <a:lnTo>
                  <a:pt x="259" y="52"/>
                </a:lnTo>
                <a:lnTo>
                  <a:pt x="268" y="47"/>
                </a:lnTo>
                <a:lnTo>
                  <a:pt x="309" y="11"/>
                </a:lnTo>
                <a:lnTo>
                  <a:pt x="304" y="0"/>
                </a:lnTo>
                <a:lnTo>
                  <a:pt x="291" y="2"/>
                </a:lnTo>
                <a:lnTo>
                  <a:pt x="250" y="4"/>
                </a:lnTo>
                <a:lnTo>
                  <a:pt x="236" y="15"/>
                </a:lnTo>
                <a:lnTo>
                  <a:pt x="225" y="22"/>
                </a:lnTo>
                <a:lnTo>
                  <a:pt x="211" y="20"/>
                </a:lnTo>
                <a:lnTo>
                  <a:pt x="202" y="25"/>
                </a:lnTo>
                <a:lnTo>
                  <a:pt x="209" y="36"/>
                </a:lnTo>
                <a:lnTo>
                  <a:pt x="229" y="50"/>
                </a:lnTo>
                <a:lnTo>
                  <a:pt x="213" y="52"/>
                </a:lnTo>
                <a:lnTo>
                  <a:pt x="177" y="57"/>
                </a:lnTo>
                <a:lnTo>
                  <a:pt x="152" y="47"/>
                </a:lnTo>
                <a:lnTo>
                  <a:pt x="127" y="36"/>
                </a:lnTo>
                <a:lnTo>
                  <a:pt x="118" y="43"/>
                </a:lnTo>
                <a:lnTo>
                  <a:pt x="111" y="61"/>
                </a:lnTo>
                <a:lnTo>
                  <a:pt x="113" y="70"/>
                </a:lnTo>
                <a:lnTo>
                  <a:pt x="111" y="75"/>
                </a:lnTo>
                <a:lnTo>
                  <a:pt x="95" y="82"/>
                </a:lnTo>
                <a:lnTo>
                  <a:pt x="97" y="100"/>
                </a:lnTo>
                <a:lnTo>
                  <a:pt x="95" y="105"/>
                </a:lnTo>
                <a:lnTo>
                  <a:pt x="81" y="125"/>
                </a:lnTo>
                <a:lnTo>
                  <a:pt x="93" y="143"/>
                </a:lnTo>
                <a:lnTo>
                  <a:pt x="100" y="141"/>
                </a:lnTo>
                <a:lnTo>
                  <a:pt x="125" y="118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2420774" y="3935438"/>
            <a:ext cx="470919" cy="360038"/>
            <a:chOff x="3001" y="2038"/>
            <a:chExt cx="404" cy="30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001" y="2099"/>
              <a:ext cx="164" cy="204"/>
            </a:xfrm>
            <a:custGeom>
              <a:avLst/>
              <a:gdLst>
                <a:gd name="T0" fmla="*/ 13 w 164"/>
                <a:gd name="T1" fmla="*/ 173 h 204"/>
                <a:gd name="T2" fmla="*/ 22 w 164"/>
                <a:gd name="T3" fmla="*/ 189 h 204"/>
                <a:gd name="T4" fmla="*/ 40 w 164"/>
                <a:gd name="T5" fmla="*/ 189 h 204"/>
                <a:gd name="T6" fmla="*/ 56 w 164"/>
                <a:gd name="T7" fmla="*/ 193 h 204"/>
                <a:gd name="T8" fmla="*/ 67 w 164"/>
                <a:gd name="T9" fmla="*/ 203 h 204"/>
                <a:gd name="T10" fmla="*/ 81 w 164"/>
                <a:gd name="T11" fmla="*/ 203 h 204"/>
                <a:gd name="T12" fmla="*/ 72 w 164"/>
                <a:gd name="T13" fmla="*/ 191 h 204"/>
                <a:gd name="T14" fmla="*/ 79 w 164"/>
                <a:gd name="T15" fmla="*/ 173 h 204"/>
                <a:gd name="T16" fmla="*/ 88 w 164"/>
                <a:gd name="T17" fmla="*/ 155 h 204"/>
                <a:gd name="T18" fmla="*/ 92 w 164"/>
                <a:gd name="T19" fmla="*/ 132 h 204"/>
                <a:gd name="T20" fmla="*/ 110 w 164"/>
                <a:gd name="T21" fmla="*/ 120 h 204"/>
                <a:gd name="T22" fmla="*/ 126 w 164"/>
                <a:gd name="T23" fmla="*/ 111 h 204"/>
                <a:gd name="T24" fmla="*/ 126 w 164"/>
                <a:gd name="T25" fmla="*/ 98 h 204"/>
                <a:gd name="T26" fmla="*/ 126 w 164"/>
                <a:gd name="T27" fmla="*/ 77 h 204"/>
                <a:gd name="T28" fmla="*/ 129 w 164"/>
                <a:gd name="T29" fmla="*/ 68 h 204"/>
                <a:gd name="T30" fmla="*/ 144 w 164"/>
                <a:gd name="T31" fmla="*/ 66 h 204"/>
                <a:gd name="T32" fmla="*/ 149 w 164"/>
                <a:gd name="T33" fmla="*/ 70 h 204"/>
                <a:gd name="T34" fmla="*/ 163 w 164"/>
                <a:gd name="T35" fmla="*/ 57 h 204"/>
                <a:gd name="T36" fmla="*/ 158 w 164"/>
                <a:gd name="T37" fmla="*/ 45 h 204"/>
                <a:gd name="T38" fmla="*/ 149 w 164"/>
                <a:gd name="T39" fmla="*/ 43 h 204"/>
                <a:gd name="T40" fmla="*/ 135 w 164"/>
                <a:gd name="T41" fmla="*/ 43 h 204"/>
                <a:gd name="T42" fmla="*/ 129 w 164"/>
                <a:gd name="T43" fmla="*/ 43 h 204"/>
                <a:gd name="T44" fmla="*/ 126 w 164"/>
                <a:gd name="T45" fmla="*/ 22 h 204"/>
                <a:gd name="T46" fmla="*/ 126 w 164"/>
                <a:gd name="T47" fmla="*/ 4 h 204"/>
                <a:gd name="T48" fmla="*/ 117 w 164"/>
                <a:gd name="T49" fmla="*/ 0 h 204"/>
                <a:gd name="T50" fmla="*/ 113 w 164"/>
                <a:gd name="T51" fmla="*/ 6 h 204"/>
                <a:gd name="T52" fmla="*/ 88 w 164"/>
                <a:gd name="T53" fmla="*/ 2 h 204"/>
                <a:gd name="T54" fmla="*/ 81 w 164"/>
                <a:gd name="T55" fmla="*/ 9 h 204"/>
                <a:gd name="T56" fmla="*/ 88 w 164"/>
                <a:gd name="T57" fmla="*/ 25 h 204"/>
                <a:gd name="T58" fmla="*/ 86 w 164"/>
                <a:gd name="T59" fmla="*/ 43 h 204"/>
                <a:gd name="T60" fmla="*/ 74 w 164"/>
                <a:gd name="T61" fmla="*/ 29 h 204"/>
                <a:gd name="T62" fmla="*/ 70 w 164"/>
                <a:gd name="T63" fmla="*/ 20 h 204"/>
                <a:gd name="T64" fmla="*/ 56 w 164"/>
                <a:gd name="T65" fmla="*/ 22 h 204"/>
                <a:gd name="T66" fmla="*/ 52 w 164"/>
                <a:gd name="T67" fmla="*/ 31 h 204"/>
                <a:gd name="T68" fmla="*/ 47 w 164"/>
                <a:gd name="T69" fmla="*/ 36 h 204"/>
                <a:gd name="T70" fmla="*/ 47 w 164"/>
                <a:gd name="T71" fmla="*/ 50 h 204"/>
                <a:gd name="T72" fmla="*/ 45 w 164"/>
                <a:gd name="T73" fmla="*/ 50 h 204"/>
                <a:gd name="T74" fmla="*/ 31 w 164"/>
                <a:gd name="T75" fmla="*/ 29 h 204"/>
                <a:gd name="T76" fmla="*/ 24 w 164"/>
                <a:gd name="T77" fmla="*/ 22 h 204"/>
                <a:gd name="T78" fmla="*/ 18 w 164"/>
                <a:gd name="T79" fmla="*/ 27 h 204"/>
                <a:gd name="T80" fmla="*/ 20 w 164"/>
                <a:gd name="T81" fmla="*/ 38 h 204"/>
                <a:gd name="T82" fmla="*/ 20 w 164"/>
                <a:gd name="T83" fmla="*/ 45 h 204"/>
                <a:gd name="T84" fmla="*/ 9 w 164"/>
                <a:gd name="T85" fmla="*/ 50 h 204"/>
                <a:gd name="T86" fmla="*/ 9 w 164"/>
                <a:gd name="T87" fmla="*/ 63 h 204"/>
                <a:gd name="T88" fmla="*/ 18 w 164"/>
                <a:gd name="T89" fmla="*/ 77 h 204"/>
                <a:gd name="T90" fmla="*/ 18 w 164"/>
                <a:gd name="T91" fmla="*/ 88 h 204"/>
                <a:gd name="T92" fmla="*/ 13 w 164"/>
                <a:gd name="T93" fmla="*/ 98 h 204"/>
                <a:gd name="T94" fmla="*/ 0 w 164"/>
                <a:gd name="T95" fmla="*/ 109 h 204"/>
                <a:gd name="T96" fmla="*/ 2 w 164"/>
                <a:gd name="T97" fmla="*/ 120 h 204"/>
                <a:gd name="T98" fmla="*/ 15 w 164"/>
                <a:gd name="T99" fmla="*/ 130 h 204"/>
                <a:gd name="T100" fmla="*/ 20 w 164"/>
                <a:gd name="T101" fmla="*/ 139 h 204"/>
                <a:gd name="T102" fmla="*/ 18 w 164"/>
                <a:gd name="T103" fmla="*/ 161 h 204"/>
                <a:gd name="T104" fmla="*/ 13 w 164"/>
                <a:gd name="T105" fmla="*/ 173 h 20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64"/>
                <a:gd name="T160" fmla="*/ 0 h 204"/>
                <a:gd name="T161" fmla="*/ 164 w 164"/>
                <a:gd name="T162" fmla="*/ 204 h 20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64" h="204">
                  <a:moveTo>
                    <a:pt x="13" y="173"/>
                  </a:moveTo>
                  <a:lnTo>
                    <a:pt x="22" y="189"/>
                  </a:lnTo>
                  <a:lnTo>
                    <a:pt x="40" y="189"/>
                  </a:lnTo>
                  <a:lnTo>
                    <a:pt x="56" y="193"/>
                  </a:lnTo>
                  <a:lnTo>
                    <a:pt x="67" y="203"/>
                  </a:lnTo>
                  <a:lnTo>
                    <a:pt x="81" y="203"/>
                  </a:lnTo>
                  <a:lnTo>
                    <a:pt x="72" y="191"/>
                  </a:lnTo>
                  <a:lnTo>
                    <a:pt x="79" y="173"/>
                  </a:lnTo>
                  <a:lnTo>
                    <a:pt x="88" y="155"/>
                  </a:lnTo>
                  <a:lnTo>
                    <a:pt x="92" y="132"/>
                  </a:lnTo>
                  <a:lnTo>
                    <a:pt x="110" y="120"/>
                  </a:lnTo>
                  <a:lnTo>
                    <a:pt x="126" y="111"/>
                  </a:lnTo>
                  <a:lnTo>
                    <a:pt x="126" y="98"/>
                  </a:lnTo>
                  <a:lnTo>
                    <a:pt x="126" y="77"/>
                  </a:lnTo>
                  <a:lnTo>
                    <a:pt x="129" y="68"/>
                  </a:lnTo>
                  <a:lnTo>
                    <a:pt x="144" y="66"/>
                  </a:lnTo>
                  <a:lnTo>
                    <a:pt x="149" y="70"/>
                  </a:lnTo>
                  <a:lnTo>
                    <a:pt x="163" y="57"/>
                  </a:lnTo>
                  <a:lnTo>
                    <a:pt x="158" y="45"/>
                  </a:lnTo>
                  <a:lnTo>
                    <a:pt x="149" y="43"/>
                  </a:lnTo>
                  <a:lnTo>
                    <a:pt x="135" y="43"/>
                  </a:lnTo>
                  <a:lnTo>
                    <a:pt x="129" y="43"/>
                  </a:lnTo>
                  <a:lnTo>
                    <a:pt x="126" y="22"/>
                  </a:lnTo>
                  <a:lnTo>
                    <a:pt x="126" y="4"/>
                  </a:lnTo>
                  <a:lnTo>
                    <a:pt x="117" y="0"/>
                  </a:lnTo>
                  <a:lnTo>
                    <a:pt x="113" y="6"/>
                  </a:lnTo>
                  <a:lnTo>
                    <a:pt x="88" y="2"/>
                  </a:lnTo>
                  <a:lnTo>
                    <a:pt x="81" y="9"/>
                  </a:lnTo>
                  <a:lnTo>
                    <a:pt x="88" y="25"/>
                  </a:lnTo>
                  <a:lnTo>
                    <a:pt x="86" y="43"/>
                  </a:lnTo>
                  <a:lnTo>
                    <a:pt x="74" y="29"/>
                  </a:lnTo>
                  <a:lnTo>
                    <a:pt x="70" y="20"/>
                  </a:lnTo>
                  <a:lnTo>
                    <a:pt x="56" y="22"/>
                  </a:lnTo>
                  <a:lnTo>
                    <a:pt x="52" y="31"/>
                  </a:lnTo>
                  <a:lnTo>
                    <a:pt x="47" y="36"/>
                  </a:lnTo>
                  <a:lnTo>
                    <a:pt x="47" y="50"/>
                  </a:lnTo>
                  <a:lnTo>
                    <a:pt x="45" y="50"/>
                  </a:lnTo>
                  <a:lnTo>
                    <a:pt x="31" y="29"/>
                  </a:lnTo>
                  <a:lnTo>
                    <a:pt x="24" y="22"/>
                  </a:lnTo>
                  <a:lnTo>
                    <a:pt x="18" y="27"/>
                  </a:lnTo>
                  <a:lnTo>
                    <a:pt x="20" y="38"/>
                  </a:lnTo>
                  <a:lnTo>
                    <a:pt x="20" y="45"/>
                  </a:lnTo>
                  <a:lnTo>
                    <a:pt x="9" y="50"/>
                  </a:lnTo>
                  <a:lnTo>
                    <a:pt x="9" y="63"/>
                  </a:lnTo>
                  <a:lnTo>
                    <a:pt x="18" y="77"/>
                  </a:lnTo>
                  <a:lnTo>
                    <a:pt x="18" y="88"/>
                  </a:lnTo>
                  <a:lnTo>
                    <a:pt x="13" y="98"/>
                  </a:lnTo>
                  <a:lnTo>
                    <a:pt x="0" y="109"/>
                  </a:lnTo>
                  <a:lnTo>
                    <a:pt x="2" y="120"/>
                  </a:lnTo>
                  <a:lnTo>
                    <a:pt x="15" y="130"/>
                  </a:lnTo>
                  <a:lnTo>
                    <a:pt x="20" y="139"/>
                  </a:lnTo>
                  <a:lnTo>
                    <a:pt x="18" y="161"/>
                  </a:lnTo>
                  <a:lnTo>
                    <a:pt x="13" y="173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035" y="2038"/>
              <a:ext cx="124" cy="78"/>
            </a:xfrm>
            <a:custGeom>
              <a:avLst/>
              <a:gdLst>
                <a:gd name="T0" fmla="*/ 0 w 124"/>
                <a:gd name="T1" fmla="*/ 74 h 78"/>
                <a:gd name="T2" fmla="*/ 11 w 124"/>
                <a:gd name="T3" fmla="*/ 77 h 78"/>
                <a:gd name="T4" fmla="*/ 22 w 124"/>
                <a:gd name="T5" fmla="*/ 67 h 78"/>
                <a:gd name="T6" fmla="*/ 34 w 124"/>
                <a:gd name="T7" fmla="*/ 52 h 78"/>
                <a:gd name="T8" fmla="*/ 68 w 124"/>
                <a:gd name="T9" fmla="*/ 52 h 78"/>
                <a:gd name="T10" fmla="*/ 97 w 124"/>
                <a:gd name="T11" fmla="*/ 47 h 78"/>
                <a:gd name="T12" fmla="*/ 113 w 124"/>
                <a:gd name="T13" fmla="*/ 33 h 78"/>
                <a:gd name="T14" fmla="*/ 120 w 124"/>
                <a:gd name="T15" fmla="*/ 18 h 78"/>
                <a:gd name="T16" fmla="*/ 123 w 124"/>
                <a:gd name="T17" fmla="*/ 0 h 78"/>
                <a:gd name="T18" fmla="*/ 100 w 124"/>
                <a:gd name="T19" fmla="*/ 11 h 78"/>
                <a:gd name="T20" fmla="*/ 59 w 124"/>
                <a:gd name="T21" fmla="*/ 29 h 78"/>
                <a:gd name="T22" fmla="*/ 47 w 124"/>
                <a:gd name="T23" fmla="*/ 31 h 78"/>
                <a:gd name="T24" fmla="*/ 34 w 124"/>
                <a:gd name="T25" fmla="*/ 40 h 78"/>
                <a:gd name="T26" fmla="*/ 11 w 124"/>
                <a:gd name="T27" fmla="*/ 45 h 78"/>
                <a:gd name="T28" fmla="*/ 0 w 124"/>
                <a:gd name="T29" fmla="*/ 49 h 78"/>
                <a:gd name="T30" fmla="*/ 0 w 124"/>
                <a:gd name="T31" fmla="*/ 74 h 7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24"/>
                <a:gd name="T49" fmla="*/ 0 h 78"/>
                <a:gd name="T50" fmla="*/ 124 w 124"/>
                <a:gd name="T51" fmla="*/ 78 h 7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24" h="78">
                  <a:moveTo>
                    <a:pt x="0" y="74"/>
                  </a:moveTo>
                  <a:lnTo>
                    <a:pt x="11" y="77"/>
                  </a:lnTo>
                  <a:lnTo>
                    <a:pt x="22" y="67"/>
                  </a:lnTo>
                  <a:lnTo>
                    <a:pt x="34" y="52"/>
                  </a:lnTo>
                  <a:lnTo>
                    <a:pt x="68" y="52"/>
                  </a:lnTo>
                  <a:lnTo>
                    <a:pt x="97" y="47"/>
                  </a:lnTo>
                  <a:lnTo>
                    <a:pt x="113" y="33"/>
                  </a:lnTo>
                  <a:lnTo>
                    <a:pt x="120" y="18"/>
                  </a:lnTo>
                  <a:lnTo>
                    <a:pt x="123" y="0"/>
                  </a:lnTo>
                  <a:lnTo>
                    <a:pt x="100" y="11"/>
                  </a:lnTo>
                  <a:lnTo>
                    <a:pt x="59" y="29"/>
                  </a:lnTo>
                  <a:lnTo>
                    <a:pt x="47" y="31"/>
                  </a:lnTo>
                  <a:lnTo>
                    <a:pt x="34" y="40"/>
                  </a:lnTo>
                  <a:lnTo>
                    <a:pt x="11" y="45"/>
                  </a:lnTo>
                  <a:lnTo>
                    <a:pt x="0" y="49"/>
                  </a:lnTo>
                  <a:lnTo>
                    <a:pt x="0" y="74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098" y="2227"/>
              <a:ext cx="54" cy="64"/>
            </a:xfrm>
            <a:custGeom>
              <a:avLst/>
              <a:gdLst>
                <a:gd name="T0" fmla="*/ 16 w 54"/>
                <a:gd name="T1" fmla="*/ 0 h 64"/>
                <a:gd name="T2" fmla="*/ 50 w 54"/>
                <a:gd name="T3" fmla="*/ 22 h 64"/>
                <a:gd name="T4" fmla="*/ 53 w 54"/>
                <a:gd name="T5" fmla="*/ 31 h 64"/>
                <a:gd name="T6" fmla="*/ 41 w 54"/>
                <a:gd name="T7" fmla="*/ 45 h 64"/>
                <a:gd name="T8" fmla="*/ 29 w 54"/>
                <a:gd name="T9" fmla="*/ 54 h 64"/>
                <a:gd name="T10" fmla="*/ 32 w 54"/>
                <a:gd name="T11" fmla="*/ 63 h 64"/>
                <a:gd name="T12" fmla="*/ 16 w 54"/>
                <a:gd name="T13" fmla="*/ 60 h 64"/>
                <a:gd name="T14" fmla="*/ 2 w 54"/>
                <a:gd name="T15" fmla="*/ 45 h 64"/>
                <a:gd name="T16" fmla="*/ 0 w 54"/>
                <a:gd name="T17" fmla="*/ 31 h 64"/>
                <a:gd name="T18" fmla="*/ 6 w 54"/>
                <a:gd name="T19" fmla="*/ 18 h 64"/>
                <a:gd name="T20" fmla="*/ 16 w 54"/>
                <a:gd name="T21" fmla="*/ 0 h 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"/>
                <a:gd name="T34" fmla="*/ 0 h 64"/>
                <a:gd name="T35" fmla="*/ 54 w 54"/>
                <a:gd name="T36" fmla="*/ 64 h 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" h="64">
                  <a:moveTo>
                    <a:pt x="16" y="0"/>
                  </a:moveTo>
                  <a:lnTo>
                    <a:pt x="50" y="22"/>
                  </a:lnTo>
                  <a:lnTo>
                    <a:pt x="53" y="31"/>
                  </a:lnTo>
                  <a:lnTo>
                    <a:pt x="41" y="45"/>
                  </a:lnTo>
                  <a:lnTo>
                    <a:pt x="29" y="54"/>
                  </a:lnTo>
                  <a:lnTo>
                    <a:pt x="32" y="63"/>
                  </a:lnTo>
                  <a:lnTo>
                    <a:pt x="16" y="60"/>
                  </a:lnTo>
                  <a:lnTo>
                    <a:pt x="2" y="45"/>
                  </a:lnTo>
                  <a:lnTo>
                    <a:pt x="0" y="31"/>
                  </a:lnTo>
                  <a:lnTo>
                    <a:pt x="6" y="18"/>
                  </a:lnTo>
                  <a:lnTo>
                    <a:pt x="16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164" y="2208"/>
              <a:ext cx="78" cy="95"/>
            </a:xfrm>
            <a:custGeom>
              <a:avLst/>
              <a:gdLst>
                <a:gd name="T0" fmla="*/ 72 w 78"/>
                <a:gd name="T1" fmla="*/ 0 h 95"/>
                <a:gd name="T2" fmla="*/ 77 w 78"/>
                <a:gd name="T3" fmla="*/ 4 h 95"/>
                <a:gd name="T4" fmla="*/ 72 w 78"/>
                <a:gd name="T5" fmla="*/ 9 h 95"/>
                <a:gd name="T6" fmla="*/ 77 w 78"/>
                <a:gd name="T7" fmla="*/ 18 h 95"/>
                <a:gd name="T8" fmla="*/ 70 w 78"/>
                <a:gd name="T9" fmla="*/ 32 h 95"/>
                <a:gd name="T10" fmla="*/ 61 w 78"/>
                <a:gd name="T11" fmla="*/ 41 h 95"/>
                <a:gd name="T12" fmla="*/ 63 w 78"/>
                <a:gd name="T13" fmla="*/ 52 h 95"/>
                <a:gd name="T14" fmla="*/ 61 w 78"/>
                <a:gd name="T15" fmla="*/ 61 h 95"/>
                <a:gd name="T16" fmla="*/ 63 w 78"/>
                <a:gd name="T17" fmla="*/ 71 h 95"/>
                <a:gd name="T18" fmla="*/ 49 w 78"/>
                <a:gd name="T19" fmla="*/ 94 h 95"/>
                <a:gd name="T20" fmla="*/ 18 w 78"/>
                <a:gd name="T21" fmla="*/ 71 h 95"/>
                <a:gd name="T22" fmla="*/ 0 w 78"/>
                <a:gd name="T23" fmla="*/ 59 h 95"/>
                <a:gd name="T24" fmla="*/ 9 w 78"/>
                <a:gd name="T25" fmla="*/ 52 h 95"/>
                <a:gd name="T26" fmla="*/ 9 w 78"/>
                <a:gd name="T27" fmla="*/ 36 h 95"/>
                <a:gd name="T28" fmla="*/ 29 w 78"/>
                <a:gd name="T29" fmla="*/ 22 h 95"/>
                <a:gd name="T30" fmla="*/ 40 w 78"/>
                <a:gd name="T31" fmla="*/ 27 h 95"/>
                <a:gd name="T32" fmla="*/ 49 w 78"/>
                <a:gd name="T33" fmla="*/ 22 h 95"/>
                <a:gd name="T34" fmla="*/ 65 w 78"/>
                <a:gd name="T35" fmla="*/ 11 h 95"/>
                <a:gd name="T36" fmla="*/ 72 w 78"/>
                <a:gd name="T37" fmla="*/ 0 h 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8"/>
                <a:gd name="T58" fmla="*/ 0 h 95"/>
                <a:gd name="T59" fmla="*/ 78 w 78"/>
                <a:gd name="T60" fmla="*/ 95 h 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8" h="95">
                  <a:moveTo>
                    <a:pt x="72" y="0"/>
                  </a:moveTo>
                  <a:lnTo>
                    <a:pt x="77" y="4"/>
                  </a:lnTo>
                  <a:lnTo>
                    <a:pt x="72" y="9"/>
                  </a:lnTo>
                  <a:lnTo>
                    <a:pt x="77" y="18"/>
                  </a:lnTo>
                  <a:lnTo>
                    <a:pt x="70" y="32"/>
                  </a:lnTo>
                  <a:lnTo>
                    <a:pt x="61" y="41"/>
                  </a:lnTo>
                  <a:lnTo>
                    <a:pt x="63" y="52"/>
                  </a:lnTo>
                  <a:lnTo>
                    <a:pt x="61" y="61"/>
                  </a:lnTo>
                  <a:lnTo>
                    <a:pt x="63" y="71"/>
                  </a:lnTo>
                  <a:lnTo>
                    <a:pt x="49" y="94"/>
                  </a:lnTo>
                  <a:lnTo>
                    <a:pt x="18" y="71"/>
                  </a:lnTo>
                  <a:lnTo>
                    <a:pt x="0" y="59"/>
                  </a:lnTo>
                  <a:lnTo>
                    <a:pt x="9" y="52"/>
                  </a:lnTo>
                  <a:lnTo>
                    <a:pt x="9" y="36"/>
                  </a:lnTo>
                  <a:lnTo>
                    <a:pt x="29" y="22"/>
                  </a:lnTo>
                  <a:lnTo>
                    <a:pt x="40" y="27"/>
                  </a:lnTo>
                  <a:lnTo>
                    <a:pt x="49" y="22"/>
                  </a:lnTo>
                  <a:lnTo>
                    <a:pt x="65" y="11"/>
                  </a:lnTo>
                  <a:lnTo>
                    <a:pt x="72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153" y="2303"/>
              <a:ext cx="38" cy="43"/>
            </a:xfrm>
            <a:custGeom>
              <a:avLst/>
              <a:gdLst>
                <a:gd name="T0" fmla="*/ 0 w 38"/>
                <a:gd name="T1" fmla="*/ 0 h 43"/>
                <a:gd name="T2" fmla="*/ 26 w 38"/>
                <a:gd name="T3" fmla="*/ 7 h 43"/>
                <a:gd name="T4" fmla="*/ 34 w 38"/>
                <a:gd name="T5" fmla="*/ 18 h 43"/>
                <a:gd name="T6" fmla="*/ 37 w 38"/>
                <a:gd name="T7" fmla="*/ 32 h 43"/>
                <a:gd name="T8" fmla="*/ 26 w 38"/>
                <a:gd name="T9" fmla="*/ 42 h 43"/>
                <a:gd name="T10" fmla="*/ 7 w 38"/>
                <a:gd name="T11" fmla="*/ 35 h 43"/>
                <a:gd name="T12" fmla="*/ 2 w 38"/>
                <a:gd name="T13" fmla="*/ 23 h 43"/>
                <a:gd name="T14" fmla="*/ 0 w 38"/>
                <a:gd name="T15" fmla="*/ 0 h 4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"/>
                <a:gd name="T25" fmla="*/ 0 h 43"/>
                <a:gd name="T26" fmla="*/ 38 w 38"/>
                <a:gd name="T27" fmla="*/ 43 h 4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" h="43">
                  <a:moveTo>
                    <a:pt x="0" y="0"/>
                  </a:moveTo>
                  <a:lnTo>
                    <a:pt x="26" y="7"/>
                  </a:lnTo>
                  <a:lnTo>
                    <a:pt x="34" y="18"/>
                  </a:lnTo>
                  <a:lnTo>
                    <a:pt x="37" y="32"/>
                  </a:lnTo>
                  <a:lnTo>
                    <a:pt x="26" y="42"/>
                  </a:lnTo>
                  <a:lnTo>
                    <a:pt x="7" y="35"/>
                  </a:lnTo>
                  <a:lnTo>
                    <a:pt x="2" y="23"/>
                  </a:lnTo>
                  <a:lnTo>
                    <a:pt x="0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369" y="2295"/>
              <a:ext cx="36" cy="36"/>
            </a:xfrm>
            <a:custGeom>
              <a:avLst/>
              <a:gdLst>
                <a:gd name="T0" fmla="*/ 13 w 36"/>
                <a:gd name="T1" fmla="*/ 0 h 36"/>
                <a:gd name="T2" fmla="*/ 0 w 36"/>
                <a:gd name="T3" fmla="*/ 7 h 36"/>
                <a:gd name="T4" fmla="*/ 0 w 36"/>
                <a:gd name="T5" fmla="*/ 25 h 36"/>
                <a:gd name="T6" fmla="*/ 26 w 36"/>
                <a:gd name="T7" fmla="*/ 35 h 36"/>
                <a:gd name="T8" fmla="*/ 35 w 36"/>
                <a:gd name="T9" fmla="*/ 20 h 36"/>
                <a:gd name="T10" fmla="*/ 13 w 36"/>
                <a:gd name="T11" fmla="*/ 0 h 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6"/>
                <a:gd name="T19" fmla="*/ 0 h 36"/>
                <a:gd name="T20" fmla="*/ 36 w 36"/>
                <a:gd name="T21" fmla="*/ 36 h 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6" h="36">
                  <a:moveTo>
                    <a:pt x="13" y="0"/>
                  </a:moveTo>
                  <a:lnTo>
                    <a:pt x="0" y="7"/>
                  </a:lnTo>
                  <a:lnTo>
                    <a:pt x="0" y="25"/>
                  </a:lnTo>
                  <a:lnTo>
                    <a:pt x="26" y="35"/>
                  </a:lnTo>
                  <a:lnTo>
                    <a:pt x="35" y="20"/>
                  </a:lnTo>
                  <a:lnTo>
                    <a:pt x="13" y="0"/>
                  </a:lnTo>
                </a:path>
              </a:pathLst>
            </a:custGeom>
            <a:grpFill/>
            <a:ln w="12700" cap="rnd">
              <a:noFill/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29" name="Freeform 28"/>
          <p:cNvSpPr>
            <a:spLocks/>
          </p:cNvSpPr>
          <p:nvPr/>
        </p:nvSpPr>
        <p:spPr bwMode="auto">
          <a:xfrm>
            <a:off x="2739625" y="4308761"/>
            <a:ext cx="41696" cy="46499"/>
          </a:xfrm>
          <a:custGeom>
            <a:avLst/>
            <a:gdLst>
              <a:gd name="T0" fmla="*/ 2 w 36"/>
              <a:gd name="T1" fmla="*/ 0 h 39"/>
              <a:gd name="T2" fmla="*/ 0 w 36"/>
              <a:gd name="T3" fmla="*/ 4 h 39"/>
              <a:gd name="T4" fmla="*/ 2 w 36"/>
              <a:gd name="T5" fmla="*/ 18 h 39"/>
              <a:gd name="T6" fmla="*/ 16 w 36"/>
              <a:gd name="T7" fmla="*/ 25 h 39"/>
              <a:gd name="T8" fmla="*/ 27 w 36"/>
              <a:gd name="T9" fmla="*/ 16 h 39"/>
              <a:gd name="T10" fmla="*/ 2 w 36"/>
              <a:gd name="T11" fmla="*/ 0 h 3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9"/>
              <a:gd name="T20" fmla="*/ 36 w 36"/>
              <a:gd name="T21" fmla="*/ 39 h 3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9">
                <a:moveTo>
                  <a:pt x="2" y="0"/>
                </a:moveTo>
                <a:lnTo>
                  <a:pt x="0" y="6"/>
                </a:lnTo>
                <a:lnTo>
                  <a:pt x="2" y="27"/>
                </a:lnTo>
                <a:lnTo>
                  <a:pt x="20" y="38"/>
                </a:lnTo>
                <a:lnTo>
                  <a:pt x="35" y="24"/>
                </a:lnTo>
                <a:lnTo>
                  <a:pt x="2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0" name="Freeform 29"/>
          <p:cNvSpPr>
            <a:spLocks/>
          </p:cNvSpPr>
          <p:nvPr/>
        </p:nvSpPr>
        <p:spPr bwMode="auto">
          <a:xfrm>
            <a:off x="2173051" y="4223733"/>
            <a:ext cx="668361" cy="899430"/>
          </a:xfrm>
          <a:custGeom>
            <a:avLst/>
            <a:gdLst>
              <a:gd name="T0" fmla="*/ 184 w 573"/>
              <a:gd name="T1" fmla="*/ 11 h 770"/>
              <a:gd name="T2" fmla="*/ 189 w 573"/>
              <a:gd name="T3" fmla="*/ 32 h 770"/>
              <a:gd name="T4" fmla="*/ 185 w 573"/>
              <a:gd name="T5" fmla="*/ 48 h 770"/>
              <a:gd name="T6" fmla="*/ 211 w 573"/>
              <a:gd name="T7" fmla="*/ 72 h 770"/>
              <a:gd name="T8" fmla="*/ 173 w 573"/>
              <a:gd name="T9" fmla="*/ 63 h 770"/>
              <a:gd name="T10" fmla="*/ 145 w 573"/>
              <a:gd name="T11" fmla="*/ 82 h 770"/>
              <a:gd name="T12" fmla="*/ 125 w 573"/>
              <a:gd name="T13" fmla="*/ 67 h 770"/>
              <a:gd name="T14" fmla="*/ 87 w 573"/>
              <a:gd name="T15" fmla="*/ 82 h 770"/>
              <a:gd name="T16" fmla="*/ 94 w 573"/>
              <a:gd name="T17" fmla="*/ 105 h 770"/>
              <a:gd name="T18" fmla="*/ 74 w 573"/>
              <a:gd name="T19" fmla="*/ 118 h 770"/>
              <a:gd name="T20" fmla="*/ 78 w 573"/>
              <a:gd name="T21" fmla="*/ 140 h 770"/>
              <a:gd name="T22" fmla="*/ 51 w 573"/>
              <a:gd name="T23" fmla="*/ 164 h 770"/>
              <a:gd name="T24" fmla="*/ 26 w 573"/>
              <a:gd name="T25" fmla="*/ 182 h 770"/>
              <a:gd name="T26" fmla="*/ 18 w 573"/>
              <a:gd name="T27" fmla="*/ 219 h 770"/>
              <a:gd name="T28" fmla="*/ 14 w 573"/>
              <a:gd name="T29" fmla="*/ 235 h 770"/>
              <a:gd name="T30" fmla="*/ 2 w 573"/>
              <a:gd name="T31" fmla="*/ 267 h 770"/>
              <a:gd name="T32" fmla="*/ 18 w 573"/>
              <a:gd name="T33" fmla="*/ 285 h 770"/>
              <a:gd name="T34" fmla="*/ 0 w 573"/>
              <a:gd name="T35" fmla="*/ 304 h 770"/>
              <a:gd name="T36" fmla="*/ 26 w 573"/>
              <a:gd name="T37" fmla="*/ 328 h 770"/>
              <a:gd name="T38" fmla="*/ 74 w 573"/>
              <a:gd name="T39" fmla="*/ 331 h 770"/>
              <a:gd name="T40" fmla="*/ 81 w 573"/>
              <a:gd name="T41" fmla="*/ 348 h 770"/>
              <a:gd name="T42" fmla="*/ 59 w 573"/>
              <a:gd name="T43" fmla="*/ 371 h 770"/>
              <a:gd name="T44" fmla="*/ 41 w 573"/>
              <a:gd name="T45" fmla="*/ 408 h 770"/>
              <a:gd name="T46" fmla="*/ 66 w 573"/>
              <a:gd name="T47" fmla="*/ 429 h 770"/>
              <a:gd name="T48" fmla="*/ 91 w 573"/>
              <a:gd name="T49" fmla="*/ 421 h 770"/>
              <a:gd name="T50" fmla="*/ 113 w 573"/>
              <a:gd name="T51" fmla="*/ 428 h 770"/>
              <a:gd name="T52" fmla="*/ 135 w 573"/>
              <a:gd name="T53" fmla="*/ 443 h 770"/>
              <a:gd name="T54" fmla="*/ 180 w 573"/>
              <a:gd name="T55" fmla="*/ 448 h 770"/>
              <a:gd name="T56" fmla="*/ 209 w 573"/>
              <a:gd name="T57" fmla="*/ 451 h 770"/>
              <a:gd name="T58" fmla="*/ 252 w 573"/>
              <a:gd name="T59" fmla="*/ 451 h 770"/>
              <a:gd name="T60" fmla="*/ 282 w 573"/>
              <a:gd name="T61" fmla="*/ 448 h 770"/>
              <a:gd name="T62" fmla="*/ 311 w 573"/>
              <a:gd name="T63" fmla="*/ 448 h 770"/>
              <a:gd name="T64" fmla="*/ 348 w 573"/>
              <a:gd name="T65" fmla="*/ 455 h 770"/>
              <a:gd name="T66" fmla="*/ 342 w 573"/>
              <a:gd name="T67" fmla="*/ 435 h 770"/>
              <a:gd name="T68" fmla="*/ 396 w 573"/>
              <a:gd name="T69" fmla="*/ 398 h 770"/>
              <a:gd name="T70" fmla="*/ 367 w 573"/>
              <a:gd name="T71" fmla="*/ 381 h 770"/>
              <a:gd name="T72" fmla="*/ 318 w 573"/>
              <a:gd name="T73" fmla="*/ 342 h 770"/>
              <a:gd name="T74" fmla="*/ 305 w 573"/>
              <a:gd name="T75" fmla="*/ 309 h 770"/>
              <a:gd name="T76" fmla="*/ 321 w 573"/>
              <a:gd name="T77" fmla="*/ 300 h 770"/>
              <a:gd name="T78" fmla="*/ 423 w 573"/>
              <a:gd name="T79" fmla="*/ 267 h 770"/>
              <a:gd name="T80" fmla="*/ 460 w 573"/>
              <a:gd name="T81" fmla="*/ 266 h 770"/>
              <a:gd name="T82" fmla="*/ 468 w 573"/>
              <a:gd name="T83" fmla="*/ 244 h 770"/>
              <a:gd name="T84" fmla="*/ 458 w 573"/>
              <a:gd name="T85" fmla="*/ 200 h 770"/>
              <a:gd name="T86" fmla="*/ 449 w 573"/>
              <a:gd name="T87" fmla="*/ 171 h 770"/>
              <a:gd name="T88" fmla="*/ 438 w 573"/>
              <a:gd name="T89" fmla="*/ 138 h 770"/>
              <a:gd name="T90" fmla="*/ 418 w 573"/>
              <a:gd name="T91" fmla="*/ 86 h 770"/>
              <a:gd name="T92" fmla="*/ 379 w 573"/>
              <a:gd name="T93" fmla="*/ 57 h 770"/>
              <a:gd name="T94" fmla="*/ 346 w 573"/>
              <a:gd name="T95" fmla="*/ 55 h 770"/>
              <a:gd name="T96" fmla="*/ 291 w 573"/>
              <a:gd name="T97" fmla="*/ 70 h 770"/>
              <a:gd name="T98" fmla="*/ 287 w 573"/>
              <a:gd name="T99" fmla="*/ 58 h 770"/>
              <a:gd name="T100" fmla="*/ 260 w 573"/>
              <a:gd name="T101" fmla="*/ 39 h 770"/>
              <a:gd name="T102" fmla="*/ 238 w 573"/>
              <a:gd name="T103" fmla="*/ 11 h 770"/>
              <a:gd name="T104" fmla="*/ 205 w 573"/>
              <a:gd name="T105" fmla="*/ 2 h 77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573"/>
              <a:gd name="T160" fmla="*/ 0 h 770"/>
              <a:gd name="T161" fmla="*/ 573 w 573"/>
              <a:gd name="T162" fmla="*/ 770 h 77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573" h="770">
                <a:moveTo>
                  <a:pt x="236" y="0"/>
                </a:moveTo>
                <a:lnTo>
                  <a:pt x="224" y="9"/>
                </a:lnTo>
                <a:lnTo>
                  <a:pt x="224" y="18"/>
                </a:lnTo>
                <a:lnTo>
                  <a:pt x="226" y="25"/>
                </a:lnTo>
                <a:lnTo>
                  <a:pt x="229" y="36"/>
                </a:lnTo>
                <a:lnTo>
                  <a:pt x="231" y="54"/>
                </a:lnTo>
                <a:lnTo>
                  <a:pt x="224" y="61"/>
                </a:lnTo>
                <a:lnTo>
                  <a:pt x="224" y="70"/>
                </a:lnTo>
                <a:lnTo>
                  <a:pt x="226" y="81"/>
                </a:lnTo>
                <a:lnTo>
                  <a:pt x="242" y="95"/>
                </a:lnTo>
                <a:lnTo>
                  <a:pt x="254" y="97"/>
                </a:lnTo>
                <a:lnTo>
                  <a:pt x="258" y="120"/>
                </a:lnTo>
                <a:lnTo>
                  <a:pt x="233" y="113"/>
                </a:lnTo>
                <a:lnTo>
                  <a:pt x="222" y="102"/>
                </a:lnTo>
                <a:lnTo>
                  <a:pt x="211" y="106"/>
                </a:lnTo>
                <a:lnTo>
                  <a:pt x="192" y="131"/>
                </a:lnTo>
                <a:lnTo>
                  <a:pt x="186" y="138"/>
                </a:lnTo>
                <a:lnTo>
                  <a:pt x="177" y="136"/>
                </a:lnTo>
                <a:lnTo>
                  <a:pt x="174" y="127"/>
                </a:lnTo>
                <a:lnTo>
                  <a:pt x="167" y="118"/>
                </a:lnTo>
                <a:lnTo>
                  <a:pt x="152" y="111"/>
                </a:lnTo>
                <a:lnTo>
                  <a:pt x="127" y="111"/>
                </a:lnTo>
                <a:lnTo>
                  <a:pt x="120" y="122"/>
                </a:lnTo>
                <a:lnTo>
                  <a:pt x="106" y="136"/>
                </a:lnTo>
                <a:lnTo>
                  <a:pt x="118" y="147"/>
                </a:lnTo>
                <a:lnTo>
                  <a:pt x="118" y="166"/>
                </a:lnTo>
                <a:lnTo>
                  <a:pt x="115" y="175"/>
                </a:lnTo>
                <a:lnTo>
                  <a:pt x="111" y="184"/>
                </a:lnTo>
                <a:lnTo>
                  <a:pt x="95" y="195"/>
                </a:lnTo>
                <a:lnTo>
                  <a:pt x="90" y="197"/>
                </a:lnTo>
                <a:lnTo>
                  <a:pt x="93" y="211"/>
                </a:lnTo>
                <a:lnTo>
                  <a:pt x="99" y="222"/>
                </a:lnTo>
                <a:lnTo>
                  <a:pt x="95" y="234"/>
                </a:lnTo>
                <a:lnTo>
                  <a:pt x="86" y="247"/>
                </a:lnTo>
                <a:lnTo>
                  <a:pt x="72" y="263"/>
                </a:lnTo>
                <a:lnTo>
                  <a:pt x="63" y="273"/>
                </a:lnTo>
                <a:lnTo>
                  <a:pt x="49" y="284"/>
                </a:lnTo>
                <a:lnTo>
                  <a:pt x="38" y="288"/>
                </a:lnTo>
                <a:lnTo>
                  <a:pt x="31" y="304"/>
                </a:lnTo>
                <a:lnTo>
                  <a:pt x="29" y="329"/>
                </a:lnTo>
                <a:lnTo>
                  <a:pt x="22" y="343"/>
                </a:lnTo>
                <a:lnTo>
                  <a:pt x="22" y="366"/>
                </a:lnTo>
                <a:lnTo>
                  <a:pt x="13" y="375"/>
                </a:lnTo>
                <a:lnTo>
                  <a:pt x="11" y="382"/>
                </a:lnTo>
                <a:lnTo>
                  <a:pt x="18" y="393"/>
                </a:lnTo>
                <a:lnTo>
                  <a:pt x="22" y="409"/>
                </a:lnTo>
                <a:lnTo>
                  <a:pt x="31" y="423"/>
                </a:lnTo>
                <a:lnTo>
                  <a:pt x="2" y="448"/>
                </a:lnTo>
                <a:lnTo>
                  <a:pt x="9" y="464"/>
                </a:lnTo>
                <a:lnTo>
                  <a:pt x="20" y="473"/>
                </a:lnTo>
                <a:lnTo>
                  <a:pt x="22" y="475"/>
                </a:lnTo>
                <a:lnTo>
                  <a:pt x="22" y="484"/>
                </a:lnTo>
                <a:lnTo>
                  <a:pt x="6" y="495"/>
                </a:lnTo>
                <a:lnTo>
                  <a:pt x="0" y="509"/>
                </a:lnTo>
                <a:lnTo>
                  <a:pt x="6" y="530"/>
                </a:lnTo>
                <a:lnTo>
                  <a:pt x="15" y="541"/>
                </a:lnTo>
                <a:lnTo>
                  <a:pt x="31" y="548"/>
                </a:lnTo>
                <a:lnTo>
                  <a:pt x="52" y="552"/>
                </a:lnTo>
                <a:lnTo>
                  <a:pt x="72" y="552"/>
                </a:lnTo>
                <a:lnTo>
                  <a:pt x="90" y="555"/>
                </a:lnTo>
                <a:lnTo>
                  <a:pt x="102" y="564"/>
                </a:lnTo>
                <a:lnTo>
                  <a:pt x="115" y="575"/>
                </a:lnTo>
                <a:lnTo>
                  <a:pt x="99" y="582"/>
                </a:lnTo>
                <a:lnTo>
                  <a:pt x="88" y="596"/>
                </a:lnTo>
                <a:lnTo>
                  <a:pt x="74" y="607"/>
                </a:lnTo>
                <a:lnTo>
                  <a:pt x="72" y="621"/>
                </a:lnTo>
                <a:lnTo>
                  <a:pt x="65" y="650"/>
                </a:lnTo>
                <a:lnTo>
                  <a:pt x="56" y="671"/>
                </a:lnTo>
                <a:lnTo>
                  <a:pt x="49" y="682"/>
                </a:lnTo>
                <a:lnTo>
                  <a:pt x="65" y="705"/>
                </a:lnTo>
                <a:lnTo>
                  <a:pt x="70" y="712"/>
                </a:lnTo>
                <a:lnTo>
                  <a:pt x="81" y="718"/>
                </a:lnTo>
                <a:lnTo>
                  <a:pt x="90" y="718"/>
                </a:lnTo>
                <a:lnTo>
                  <a:pt x="104" y="712"/>
                </a:lnTo>
                <a:lnTo>
                  <a:pt x="111" y="705"/>
                </a:lnTo>
                <a:lnTo>
                  <a:pt x="113" y="703"/>
                </a:lnTo>
                <a:lnTo>
                  <a:pt x="131" y="705"/>
                </a:lnTo>
                <a:lnTo>
                  <a:pt x="138" y="716"/>
                </a:lnTo>
                <a:lnTo>
                  <a:pt x="145" y="728"/>
                </a:lnTo>
                <a:lnTo>
                  <a:pt x="154" y="739"/>
                </a:lnTo>
                <a:lnTo>
                  <a:pt x="165" y="741"/>
                </a:lnTo>
                <a:lnTo>
                  <a:pt x="190" y="739"/>
                </a:lnTo>
                <a:lnTo>
                  <a:pt x="202" y="737"/>
                </a:lnTo>
                <a:lnTo>
                  <a:pt x="220" y="748"/>
                </a:lnTo>
                <a:lnTo>
                  <a:pt x="231" y="743"/>
                </a:lnTo>
                <a:lnTo>
                  <a:pt x="245" y="746"/>
                </a:lnTo>
                <a:lnTo>
                  <a:pt x="256" y="755"/>
                </a:lnTo>
                <a:lnTo>
                  <a:pt x="276" y="746"/>
                </a:lnTo>
                <a:lnTo>
                  <a:pt x="295" y="746"/>
                </a:lnTo>
                <a:lnTo>
                  <a:pt x="308" y="755"/>
                </a:lnTo>
                <a:lnTo>
                  <a:pt x="320" y="759"/>
                </a:lnTo>
                <a:lnTo>
                  <a:pt x="331" y="750"/>
                </a:lnTo>
                <a:lnTo>
                  <a:pt x="345" y="750"/>
                </a:lnTo>
                <a:lnTo>
                  <a:pt x="365" y="746"/>
                </a:lnTo>
                <a:lnTo>
                  <a:pt x="379" y="755"/>
                </a:lnTo>
                <a:lnTo>
                  <a:pt x="381" y="750"/>
                </a:lnTo>
                <a:lnTo>
                  <a:pt x="397" y="762"/>
                </a:lnTo>
                <a:lnTo>
                  <a:pt x="410" y="769"/>
                </a:lnTo>
                <a:lnTo>
                  <a:pt x="426" y="762"/>
                </a:lnTo>
                <a:lnTo>
                  <a:pt x="429" y="750"/>
                </a:lnTo>
                <a:lnTo>
                  <a:pt x="419" y="737"/>
                </a:lnTo>
                <a:lnTo>
                  <a:pt x="417" y="728"/>
                </a:lnTo>
                <a:lnTo>
                  <a:pt x="410" y="705"/>
                </a:lnTo>
                <a:lnTo>
                  <a:pt x="467" y="666"/>
                </a:lnTo>
                <a:lnTo>
                  <a:pt x="483" y="666"/>
                </a:lnTo>
                <a:lnTo>
                  <a:pt x="485" y="659"/>
                </a:lnTo>
                <a:lnTo>
                  <a:pt x="465" y="652"/>
                </a:lnTo>
                <a:lnTo>
                  <a:pt x="449" y="637"/>
                </a:lnTo>
                <a:lnTo>
                  <a:pt x="413" y="602"/>
                </a:lnTo>
                <a:lnTo>
                  <a:pt x="408" y="577"/>
                </a:lnTo>
                <a:lnTo>
                  <a:pt x="388" y="573"/>
                </a:lnTo>
                <a:lnTo>
                  <a:pt x="385" y="548"/>
                </a:lnTo>
                <a:lnTo>
                  <a:pt x="381" y="527"/>
                </a:lnTo>
                <a:lnTo>
                  <a:pt x="372" y="516"/>
                </a:lnTo>
                <a:lnTo>
                  <a:pt x="376" y="507"/>
                </a:lnTo>
                <a:lnTo>
                  <a:pt x="381" y="502"/>
                </a:lnTo>
                <a:lnTo>
                  <a:pt x="392" y="502"/>
                </a:lnTo>
                <a:lnTo>
                  <a:pt x="429" y="493"/>
                </a:lnTo>
                <a:lnTo>
                  <a:pt x="501" y="455"/>
                </a:lnTo>
                <a:lnTo>
                  <a:pt x="517" y="448"/>
                </a:lnTo>
                <a:lnTo>
                  <a:pt x="533" y="439"/>
                </a:lnTo>
                <a:lnTo>
                  <a:pt x="544" y="452"/>
                </a:lnTo>
                <a:lnTo>
                  <a:pt x="562" y="445"/>
                </a:lnTo>
                <a:lnTo>
                  <a:pt x="567" y="427"/>
                </a:lnTo>
                <a:lnTo>
                  <a:pt x="565" y="418"/>
                </a:lnTo>
                <a:lnTo>
                  <a:pt x="572" y="407"/>
                </a:lnTo>
                <a:lnTo>
                  <a:pt x="562" y="393"/>
                </a:lnTo>
                <a:lnTo>
                  <a:pt x="553" y="370"/>
                </a:lnTo>
                <a:lnTo>
                  <a:pt x="560" y="336"/>
                </a:lnTo>
                <a:lnTo>
                  <a:pt x="549" y="320"/>
                </a:lnTo>
                <a:lnTo>
                  <a:pt x="544" y="302"/>
                </a:lnTo>
                <a:lnTo>
                  <a:pt x="549" y="286"/>
                </a:lnTo>
                <a:lnTo>
                  <a:pt x="547" y="273"/>
                </a:lnTo>
                <a:lnTo>
                  <a:pt x="522" y="247"/>
                </a:lnTo>
                <a:lnTo>
                  <a:pt x="535" y="232"/>
                </a:lnTo>
                <a:lnTo>
                  <a:pt x="535" y="204"/>
                </a:lnTo>
                <a:lnTo>
                  <a:pt x="537" y="172"/>
                </a:lnTo>
                <a:lnTo>
                  <a:pt x="512" y="145"/>
                </a:lnTo>
                <a:lnTo>
                  <a:pt x="499" y="129"/>
                </a:lnTo>
                <a:lnTo>
                  <a:pt x="485" y="113"/>
                </a:lnTo>
                <a:lnTo>
                  <a:pt x="463" y="95"/>
                </a:lnTo>
                <a:lnTo>
                  <a:pt x="447" y="86"/>
                </a:lnTo>
                <a:lnTo>
                  <a:pt x="438" y="84"/>
                </a:lnTo>
                <a:lnTo>
                  <a:pt x="424" y="93"/>
                </a:lnTo>
                <a:lnTo>
                  <a:pt x="413" y="100"/>
                </a:lnTo>
                <a:lnTo>
                  <a:pt x="379" y="125"/>
                </a:lnTo>
                <a:lnTo>
                  <a:pt x="356" y="118"/>
                </a:lnTo>
                <a:lnTo>
                  <a:pt x="347" y="118"/>
                </a:lnTo>
                <a:lnTo>
                  <a:pt x="347" y="109"/>
                </a:lnTo>
                <a:lnTo>
                  <a:pt x="351" y="97"/>
                </a:lnTo>
                <a:lnTo>
                  <a:pt x="356" y="88"/>
                </a:lnTo>
                <a:lnTo>
                  <a:pt x="326" y="68"/>
                </a:lnTo>
                <a:lnTo>
                  <a:pt x="317" y="65"/>
                </a:lnTo>
                <a:lnTo>
                  <a:pt x="301" y="54"/>
                </a:lnTo>
                <a:lnTo>
                  <a:pt x="297" y="31"/>
                </a:lnTo>
                <a:lnTo>
                  <a:pt x="290" y="18"/>
                </a:lnTo>
                <a:lnTo>
                  <a:pt x="279" y="18"/>
                </a:lnTo>
                <a:lnTo>
                  <a:pt x="267" y="4"/>
                </a:lnTo>
                <a:lnTo>
                  <a:pt x="251" y="2"/>
                </a:lnTo>
                <a:lnTo>
                  <a:pt x="236" y="0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" name="Freeform 30"/>
          <p:cNvSpPr>
            <a:spLocks/>
          </p:cNvSpPr>
          <p:nvPr/>
        </p:nvSpPr>
        <p:spPr bwMode="auto">
          <a:xfrm>
            <a:off x="2780095" y="4296804"/>
            <a:ext cx="727226" cy="680219"/>
          </a:xfrm>
          <a:custGeom>
            <a:avLst/>
            <a:gdLst>
              <a:gd name="T0" fmla="*/ 10 w 623"/>
              <a:gd name="T1" fmla="*/ 86 h 583"/>
              <a:gd name="T2" fmla="*/ 0 w 623"/>
              <a:gd name="T3" fmla="*/ 111 h 583"/>
              <a:gd name="T4" fmla="*/ 23 w 623"/>
              <a:gd name="T5" fmla="*/ 132 h 583"/>
              <a:gd name="T6" fmla="*/ 18 w 623"/>
              <a:gd name="T7" fmla="*/ 151 h 583"/>
              <a:gd name="T8" fmla="*/ 28 w 623"/>
              <a:gd name="T9" fmla="*/ 166 h 583"/>
              <a:gd name="T10" fmla="*/ 35 w 623"/>
              <a:gd name="T11" fmla="*/ 198 h 583"/>
              <a:gd name="T12" fmla="*/ 37 w 623"/>
              <a:gd name="T13" fmla="*/ 209 h 583"/>
              <a:gd name="T14" fmla="*/ 30 w 623"/>
              <a:gd name="T15" fmla="*/ 221 h 583"/>
              <a:gd name="T16" fmla="*/ 45 w 623"/>
              <a:gd name="T17" fmla="*/ 227 h 583"/>
              <a:gd name="T18" fmla="*/ 60 w 623"/>
              <a:gd name="T19" fmla="*/ 235 h 583"/>
              <a:gd name="T20" fmla="*/ 72 w 623"/>
              <a:gd name="T21" fmla="*/ 253 h 583"/>
              <a:gd name="T22" fmla="*/ 88 w 623"/>
              <a:gd name="T23" fmla="*/ 266 h 583"/>
              <a:gd name="T24" fmla="*/ 117 w 623"/>
              <a:gd name="T25" fmla="*/ 270 h 583"/>
              <a:gd name="T26" fmla="*/ 136 w 623"/>
              <a:gd name="T27" fmla="*/ 270 h 583"/>
              <a:gd name="T28" fmla="*/ 166 w 623"/>
              <a:gd name="T29" fmla="*/ 291 h 583"/>
              <a:gd name="T30" fmla="*/ 202 w 623"/>
              <a:gd name="T31" fmla="*/ 301 h 583"/>
              <a:gd name="T32" fmla="*/ 230 w 623"/>
              <a:gd name="T33" fmla="*/ 298 h 583"/>
              <a:gd name="T34" fmla="*/ 258 w 623"/>
              <a:gd name="T35" fmla="*/ 310 h 583"/>
              <a:gd name="T36" fmla="*/ 271 w 623"/>
              <a:gd name="T37" fmla="*/ 313 h 583"/>
              <a:gd name="T38" fmla="*/ 291 w 623"/>
              <a:gd name="T39" fmla="*/ 320 h 583"/>
              <a:gd name="T40" fmla="*/ 315 w 623"/>
              <a:gd name="T41" fmla="*/ 333 h 583"/>
              <a:gd name="T42" fmla="*/ 333 w 623"/>
              <a:gd name="T43" fmla="*/ 335 h 583"/>
              <a:gd name="T44" fmla="*/ 350 w 623"/>
              <a:gd name="T45" fmla="*/ 327 h 583"/>
              <a:gd name="T46" fmla="*/ 446 w 623"/>
              <a:gd name="T47" fmla="*/ 346 h 583"/>
              <a:gd name="T48" fmla="*/ 451 w 623"/>
              <a:gd name="T49" fmla="*/ 327 h 583"/>
              <a:gd name="T50" fmla="*/ 495 w 623"/>
              <a:gd name="T51" fmla="*/ 270 h 583"/>
              <a:gd name="T52" fmla="*/ 510 w 623"/>
              <a:gd name="T53" fmla="*/ 249 h 583"/>
              <a:gd name="T54" fmla="*/ 492 w 623"/>
              <a:gd name="T55" fmla="*/ 216 h 583"/>
              <a:gd name="T56" fmla="*/ 467 w 623"/>
              <a:gd name="T57" fmla="*/ 192 h 583"/>
              <a:gd name="T58" fmla="*/ 467 w 623"/>
              <a:gd name="T59" fmla="*/ 169 h 583"/>
              <a:gd name="T60" fmla="*/ 465 w 623"/>
              <a:gd name="T61" fmla="*/ 151 h 583"/>
              <a:gd name="T62" fmla="*/ 465 w 623"/>
              <a:gd name="T63" fmla="*/ 140 h 583"/>
              <a:gd name="T64" fmla="*/ 484 w 623"/>
              <a:gd name="T65" fmla="*/ 121 h 583"/>
              <a:gd name="T66" fmla="*/ 475 w 623"/>
              <a:gd name="T67" fmla="*/ 85 h 583"/>
              <a:gd name="T68" fmla="*/ 469 w 623"/>
              <a:gd name="T69" fmla="*/ 61 h 583"/>
              <a:gd name="T70" fmla="*/ 446 w 623"/>
              <a:gd name="T71" fmla="*/ 39 h 583"/>
              <a:gd name="T72" fmla="*/ 385 w 623"/>
              <a:gd name="T73" fmla="*/ 37 h 583"/>
              <a:gd name="T74" fmla="*/ 319 w 623"/>
              <a:gd name="T75" fmla="*/ 33 h 583"/>
              <a:gd name="T76" fmla="*/ 282 w 623"/>
              <a:gd name="T77" fmla="*/ 25 h 583"/>
              <a:gd name="T78" fmla="*/ 261 w 623"/>
              <a:gd name="T79" fmla="*/ 35 h 583"/>
              <a:gd name="T80" fmla="*/ 239 w 623"/>
              <a:gd name="T81" fmla="*/ 24 h 583"/>
              <a:gd name="T82" fmla="*/ 223 w 623"/>
              <a:gd name="T83" fmla="*/ 22 h 583"/>
              <a:gd name="T84" fmla="*/ 202 w 623"/>
              <a:gd name="T85" fmla="*/ 2 h 583"/>
              <a:gd name="T86" fmla="*/ 170 w 623"/>
              <a:gd name="T87" fmla="*/ 4 h 583"/>
              <a:gd name="T88" fmla="*/ 138 w 623"/>
              <a:gd name="T89" fmla="*/ 13 h 583"/>
              <a:gd name="T90" fmla="*/ 91 w 623"/>
              <a:gd name="T91" fmla="*/ 28 h 583"/>
              <a:gd name="T92" fmla="*/ 48 w 623"/>
              <a:gd name="T93" fmla="*/ 41 h 583"/>
              <a:gd name="T94" fmla="*/ 23 w 623"/>
              <a:gd name="T95" fmla="*/ 61 h 58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623"/>
              <a:gd name="T145" fmla="*/ 0 h 583"/>
              <a:gd name="T146" fmla="*/ 623 w 623"/>
              <a:gd name="T147" fmla="*/ 583 h 583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623" h="583">
                <a:moveTo>
                  <a:pt x="15" y="109"/>
                </a:moveTo>
                <a:lnTo>
                  <a:pt x="13" y="145"/>
                </a:lnTo>
                <a:lnTo>
                  <a:pt x="13" y="168"/>
                </a:lnTo>
                <a:lnTo>
                  <a:pt x="0" y="186"/>
                </a:lnTo>
                <a:lnTo>
                  <a:pt x="25" y="213"/>
                </a:lnTo>
                <a:lnTo>
                  <a:pt x="27" y="222"/>
                </a:lnTo>
                <a:lnTo>
                  <a:pt x="22" y="240"/>
                </a:lnTo>
                <a:lnTo>
                  <a:pt x="22" y="254"/>
                </a:lnTo>
                <a:lnTo>
                  <a:pt x="36" y="270"/>
                </a:lnTo>
                <a:lnTo>
                  <a:pt x="34" y="279"/>
                </a:lnTo>
                <a:lnTo>
                  <a:pt x="31" y="311"/>
                </a:lnTo>
                <a:lnTo>
                  <a:pt x="43" y="334"/>
                </a:lnTo>
                <a:lnTo>
                  <a:pt x="50" y="345"/>
                </a:lnTo>
                <a:lnTo>
                  <a:pt x="45" y="352"/>
                </a:lnTo>
                <a:lnTo>
                  <a:pt x="45" y="366"/>
                </a:lnTo>
                <a:lnTo>
                  <a:pt x="38" y="372"/>
                </a:lnTo>
                <a:lnTo>
                  <a:pt x="38" y="379"/>
                </a:lnTo>
                <a:lnTo>
                  <a:pt x="54" y="381"/>
                </a:lnTo>
                <a:lnTo>
                  <a:pt x="68" y="386"/>
                </a:lnTo>
                <a:lnTo>
                  <a:pt x="72" y="395"/>
                </a:lnTo>
                <a:lnTo>
                  <a:pt x="72" y="409"/>
                </a:lnTo>
                <a:lnTo>
                  <a:pt x="88" y="425"/>
                </a:lnTo>
                <a:lnTo>
                  <a:pt x="102" y="431"/>
                </a:lnTo>
                <a:lnTo>
                  <a:pt x="107" y="447"/>
                </a:lnTo>
                <a:lnTo>
                  <a:pt x="125" y="472"/>
                </a:lnTo>
                <a:lnTo>
                  <a:pt x="143" y="456"/>
                </a:lnTo>
                <a:lnTo>
                  <a:pt x="157" y="452"/>
                </a:lnTo>
                <a:lnTo>
                  <a:pt x="166" y="454"/>
                </a:lnTo>
                <a:lnTo>
                  <a:pt x="195" y="486"/>
                </a:lnTo>
                <a:lnTo>
                  <a:pt x="202" y="488"/>
                </a:lnTo>
                <a:lnTo>
                  <a:pt x="239" y="504"/>
                </a:lnTo>
                <a:lnTo>
                  <a:pt x="246" y="506"/>
                </a:lnTo>
                <a:lnTo>
                  <a:pt x="262" y="502"/>
                </a:lnTo>
                <a:lnTo>
                  <a:pt x="280" y="500"/>
                </a:lnTo>
                <a:lnTo>
                  <a:pt x="293" y="506"/>
                </a:lnTo>
                <a:lnTo>
                  <a:pt x="314" y="522"/>
                </a:lnTo>
                <a:lnTo>
                  <a:pt x="321" y="531"/>
                </a:lnTo>
                <a:lnTo>
                  <a:pt x="330" y="525"/>
                </a:lnTo>
                <a:lnTo>
                  <a:pt x="339" y="522"/>
                </a:lnTo>
                <a:lnTo>
                  <a:pt x="355" y="536"/>
                </a:lnTo>
                <a:lnTo>
                  <a:pt x="371" y="550"/>
                </a:lnTo>
                <a:lnTo>
                  <a:pt x="385" y="559"/>
                </a:lnTo>
                <a:lnTo>
                  <a:pt x="400" y="566"/>
                </a:lnTo>
                <a:lnTo>
                  <a:pt x="407" y="563"/>
                </a:lnTo>
                <a:lnTo>
                  <a:pt x="416" y="554"/>
                </a:lnTo>
                <a:lnTo>
                  <a:pt x="428" y="550"/>
                </a:lnTo>
                <a:lnTo>
                  <a:pt x="448" y="556"/>
                </a:lnTo>
                <a:lnTo>
                  <a:pt x="544" y="582"/>
                </a:lnTo>
                <a:lnTo>
                  <a:pt x="558" y="568"/>
                </a:lnTo>
                <a:lnTo>
                  <a:pt x="549" y="550"/>
                </a:lnTo>
                <a:lnTo>
                  <a:pt x="537" y="518"/>
                </a:lnTo>
                <a:lnTo>
                  <a:pt x="603" y="456"/>
                </a:lnTo>
                <a:lnTo>
                  <a:pt x="617" y="443"/>
                </a:lnTo>
                <a:lnTo>
                  <a:pt x="622" y="418"/>
                </a:lnTo>
                <a:lnTo>
                  <a:pt x="610" y="388"/>
                </a:lnTo>
                <a:lnTo>
                  <a:pt x="599" y="363"/>
                </a:lnTo>
                <a:lnTo>
                  <a:pt x="580" y="334"/>
                </a:lnTo>
                <a:lnTo>
                  <a:pt x="569" y="322"/>
                </a:lnTo>
                <a:lnTo>
                  <a:pt x="567" y="304"/>
                </a:lnTo>
                <a:lnTo>
                  <a:pt x="569" y="284"/>
                </a:lnTo>
                <a:lnTo>
                  <a:pt x="574" y="265"/>
                </a:lnTo>
                <a:lnTo>
                  <a:pt x="567" y="254"/>
                </a:lnTo>
                <a:lnTo>
                  <a:pt x="558" y="245"/>
                </a:lnTo>
                <a:lnTo>
                  <a:pt x="567" y="234"/>
                </a:lnTo>
                <a:lnTo>
                  <a:pt x="583" y="209"/>
                </a:lnTo>
                <a:lnTo>
                  <a:pt x="590" y="204"/>
                </a:lnTo>
                <a:lnTo>
                  <a:pt x="585" y="163"/>
                </a:lnTo>
                <a:lnTo>
                  <a:pt x="578" y="143"/>
                </a:lnTo>
                <a:lnTo>
                  <a:pt x="571" y="122"/>
                </a:lnTo>
                <a:lnTo>
                  <a:pt x="571" y="102"/>
                </a:lnTo>
                <a:lnTo>
                  <a:pt x="560" y="84"/>
                </a:lnTo>
                <a:lnTo>
                  <a:pt x="544" y="65"/>
                </a:lnTo>
                <a:lnTo>
                  <a:pt x="526" y="63"/>
                </a:lnTo>
                <a:lnTo>
                  <a:pt x="471" y="63"/>
                </a:lnTo>
                <a:lnTo>
                  <a:pt x="442" y="61"/>
                </a:lnTo>
                <a:lnTo>
                  <a:pt x="389" y="56"/>
                </a:lnTo>
                <a:lnTo>
                  <a:pt x="366" y="45"/>
                </a:lnTo>
                <a:lnTo>
                  <a:pt x="344" y="43"/>
                </a:lnTo>
                <a:lnTo>
                  <a:pt x="332" y="47"/>
                </a:lnTo>
                <a:lnTo>
                  <a:pt x="318" y="59"/>
                </a:lnTo>
                <a:lnTo>
                  <a:pt x="305" y="54"/>
                </a:lnTo>
                <a:lnTo>
                  <a:pt x="291" y="40"/>
                </a:lnTo>
                <a:lnTo>
                  <a:pt x="277" y="40"/>
                </a:lnTo>
                <a:lnTo>
                  <a:pt x="271" y="36"/>
                </a:lnTo>
                <a:lnTo>
                  <a:pt x="266" y="18"/>
                </a:lnTo>
                <a:lnTo>
                  <a:pt x="246" y="2"/>
                </a:lnTo>
                <a:lnTo>
                  <a:pt x="232" y="0"/>
                </a:lnTo>
                <a:lnTo>
                  <a:pt x="207" y="6"/>
                </a:lnTo>
                <a:lnTo>
                  <a:pt x="186" y="13"/>
                </a:lnTo>
                <a:lnTo>
                  <a:pt x="168" y="22"/>
                </a:lnTo>
                <a:lnTo>
                  <a:pt x="141" y="38"/>
                </a:lnTo>
                <a:lnTo>
                  <a:pt x="111" y="47"/>
                </a:lnTo>
                <a:lnTo>
                  <a:pt x="86" y="59"/>
                </a:lnTo>
                <a:lnTo>
                  <a:pt x="59" y="70"/>
                </a:lnTo>
                <a:lnTo>
                  <a:pt x="45" y="88"/>
                </a:lnTo>
                <a:lnTo>
                  <a:pt x="27" y="102"/>
                </a:lnTo>
                <a:lnTo>
                  <a:pt x="15" y="109"/>
                </a:lnTo>
              </a:path>
            </a:pathLst>
          </a:custGeom>
          <a:solidFill>
            <a:schemeClr val="accent2">
              <a:lumMod val="75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2" name="Freeform 31"/>
          <p:cNvSpPr>
            <a:spLocks/>
          </p:cNvSpPr>
          <p:nvPr/>
        </p:nvSpPr>
        <p:spPr bwMode="auto">
          <a:xfrm>
            <a:off x="3266956" y="4126749"/>
            <a:ext cx="377716" cy="294939"/>
          </a:xfrm>
          <a:custGeom>
            <a:avLst/>
            <a:gdLst>
              <a:gd name="T0" fmla="*/ 2 w 324"/>
              <a:gd name="T1" fmla="*/ 14 h 253"/>
              <a:gd name="T2" fmla="*/ 0 w 324"/>
              <a:gd name="T3" fmla="*/ 20 h 253"/>
              <a:gd name="T4" fmla="*/ 4 w 324"/>
              <a:gd name="T5" fmla="*/ 39 h 253"/>
              <a:gd name="T6" fmla="*/ 16 w 324"/>
              <a:gd name="T7" fmla="*/ 64 h 253"/>
              <a:gd name="T8" fmla="*/ 26 w 324"/>
              <a:gd name="T9" fmla="*/ 71 h 253"/>
              <a:gd name="T10" fmla="*/ 49 w 324"/>
              <a:gd name="T11" fmla="*/ 78 h 253"/>
              <a:gd name="T12" fmla="*/ 59 w 324"/>
              <a:gd name="T13" fmla="*/ 80 h 253"/>
              <a:gd name="T14" fmla="*/ 61 w 324"/>
              <a:gd name="T15" fmla="*/ 89 h 253"/>
              <a:gd name="T16" fmla="*/ 61 w 324"/>
              <a:gd name="T17" fmla="*/ 104 h 253"/>
              <a:gd name="T18" fmla="*/ 85 w 324"/>
              <a:gd name="T19" fmla="*/ 121 h 253"/>
              <a:gd name="T20" fmla="*/ 100 w 324"/>
              <a:gd name="T21" fmla="*/ 126 h 253"/>
              <a:gd name="T22" fmla="*/ 107 w 324"/>
              <a:gd name="T23" fmla="*/ 129 h 253"/>
              <a:gd name="T24" fmla="*/ 127 w 324"/>
              <a:gd name="T25" fmla="*/ 147 h 253"/>
              <a:gd name="T26" fmla="*/ 133 w 324"/>
              <a:gd name="T27" fmla="*/ 143 h 253"/>
              <a:gd name="T28" fmla="*/ 148 w 324"/>
              <a:gd name="T29" fmla="*/ 142 h 253"/>
              <a:gd name="T30" fmla="*/ 164 w 324"/>
              <a:gd name="T31" fmla="*/ 149 h 253"/>
              <a:gd name="T32" fmla="*/ 176 w 324"/>
              <a:gd name="T33" fmla="*/ 146 h 253"/>
              <a:gd name="T34" fmla="*/ 191 w 324"/>
              <a:gd name="T35" fmla="*/ 130 h 253"/>
              <a:gd name="T36" fmla="*/ 204 w 324"/>
              <a:gd name="T37" fmla="*/ 126 h 253"/>
              <a:gd name="T38" fmla="*/ 215 w 324"/>
              <a:gd name="T39" fmla="*/ 129 h 253"/>
              <a:gd name="T40" fmla="*/ 222 w 324"/>
              <a:gd name="T41" fmla="*/ 128 h 253"/>
              <a:gd name="T42" fmla="*/ 224 w 324"/>
              <a:gd name="T43" fmla="*/ 123 h 253"/>
              <a:gd name="T44" fmla="*/ 226 w 324"/>
              <a:gd name="T45" fmla="*/ 94 h 253"/>
              <a:gd name="T46" fmla="*/ 234 w 324"/>
              <a:gd name="T47" fmla="*/ 85 h 253"/>
              <a:gd name="T48" fmla="*/ 234 w 324"/>
              <a:gd name="T49" fmla="*/ 72 h 253"/>
              <a:gd name="T50" fmla="*/ 235 w 324"/>
              <a:gd name="T51" fmla="*/ 68 h 253"/>
              <a:gd name="T52" fmla="*/ 251 w 324"/>
              <a:gd name="T53" fmla="*/ 61 h 253"/>
              <a:gd name="T54" fmla="*/ 264 w 324"/>
              <a:gd name="T55" fmla="*/ 61 h 253"/>
              <a:gd name="T56" fmla="*/ 264 w 324"/>
              <a:gd name="T57" fmla="*/ 47 h 253"/>
              <a:gd name="T58" fmla="*/ 260 w 324"/>
              <a:gd name="T59" fmla="*/ 35 h 253"/>
              <a:gd name="T60" fmla="*/ 251 w 324"/>
              <a:gd name="T61" fmla="*/ 31 h 253"/>
              <a:gd name="T62" fmla="*/ 245 w 324"/>
              <a:gd name="T63" fmla="*/ 32 h 253"/>
              <a:gd name="T64" fmla="*/ 228 w 324"/>
              <a:gd name="T65" fmla="*/ 20 h 253"/>
              <a:gd name="T66" fmla="*/ 218 w 324"/>
              <a:gd name="T67" fmla="*/ 12 h 253"/>
              <a:gd name="T68" fmla="*/ 206 w 324"/>
              <a:gd name="T69" fmla="*/ 12 h 253"/>
              <a:gd name="T70" fmla="*/ 182 w 324"/>
              <a:gd name="T71" fmla="*/ 12 h 253"/>
              <a:gd name="T72" fmla="*/ 178 w 324"/>
              <a:gd name="T73" fmla="*/ 9 h 253"/>
              <a:gd name="T74" fmla="*/ 173 w 324"/>
              <a:gd name="T75" fmla="*/ 2 h 253"/>
              <a:gd name="T76" fmla="*/ 165 w 324"/>
              <a:gd name="T77" fmla="*/ 0 h 253"/>
              <a:gd name="T78" fmla="*/ 144 w 324"/>
              <a:gd name="T79" fmla="*/ 0 h 253"/>
              <a:gd name="T80" fmla="*/ 136 w 324"/>
              <a:gd name="T81" fmla="*/ 7 h 253"/>
              <a:gd name="T82" fmla="*/ 127 w 324"/>
              <a:gd name="T83" fmla="*/ 5 h 253"/>
              <a:gd name="T84" fmla="*/ 115 w 324"/>
              <a:gd name="T85" fmla="*/ 4 h 253"/>
              <a:gd name="T86" fmla="*/ 107 w 324"/>
              <a:gd name="T87" fmla="*/ 4 h 253"/>
              <a:gd name="T88" fmla="*/ 98 w 324"/>
              <a:gd name="T89" fmla="*/ 4 h 253"/>
              <a:gd name="T90" fmla="*/ 91 w 324"/>
              <a:gd name="T91" fmla="*/ 8 h 253"/>
              <a:gd name="T92" fmla="*/ 76 w 324"/>
              <a:gd name="T93" fmla="*/ 4 h 253"/>
              <a:gd name="T94" fmla="*/ 48 w 324"/>
              <a:gd name="T95" fmla="*/ 2 h 253"/>
              <a:gd name="T96" fmla="*/ 42 w 324"/>
              <a:gd name="T97" fmla="*/ 0 h 253"/>
              <a:gd name="T98" fmla="*/ 32 w 324"/>
              <a:gd name="T99" fmla="*/ 4 h 253"/>
              <a:gd name="T100" fmla="*/ 18 w 324"/>
              <a:gd name="T101" fmla="*/ 11 h 253"/>
              <a:gd name="T102" fmla="*/ 2 w 324"/>
              <a:gd name="T103" fmla="*/ 14 h 253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324"/>
              <a:gd name="T157" fmla="*/ 0 h 253"/>
              <a:gd name="T158" fmla="*/ 324 w 324"/>
              <a:gd name="T159" fmla="*/ 253 h 253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324" h="253">
                <a:moveTo>
                  <a:pt x="2" y="24"/>
                </a:moveTo>
                <a:lnTo>
                  <a:pt x="0" y="34"/>
                </a:lnTo>
                <a:lnTo>
                  <a:pt x="4" y="65"/>
                </a:lnTo>
                <a:lnTo>
                  <a:pt x="20" y="108"/>
                </a:lnTo>
                <a:lnTo>
                  <a:pt x="31" y="120"/>
                </a:lnTo>
                <a:lnTo>
                  <a:pt x="61" y="131"/>
                </a:lnTo>
                <a:lnTo>
                  <a:pt x="72" y="136"/>
                </a:lnTo>
                <a:lnTo>
                  <a:pt x="75" y="149"/>
                </a:lnTo>
                <a:lnTo>
                  <a:pt x="75" y="174"/>
                </a:lnTo>
                <a:lnTo>
                  <a:pt x="104" y="204"/>
                </a:lnTo>
                <a:lnTo>
                  <a:pt x="122" y="213"/>
                </a:lnTo>
                <a:lnTo>
                  <a:pt x="131" y="217"/>
                </a:lnTo>
                <a:lnTo>
                  <a:pt x="156" y="247"/>
                </a:lnTo>
                <a:lnTo>
                  <a:pt x="163" y="242"/>
                </a:lnTo>
                <a:lnTo>
                  <a:pt x="181" y="240"/>
                </a:lnTo>
                <a:lnTo>
                  <a:pt x="200" y="252"/>
                </a:lnTo>
                <a:lnTo>
                  <a:pt x="216" y="245"/>
                </a:lnTo>
                <a:lnTo>
                  <a:pt x="234" y="220"/>
                </a:lnTo>
                <a:lnTo>
                  <a:pt x="250" y="213"/>
                </a:lnTo>
                <a:lnTo>
                  <a:pt x="263" y="217"/>
                </a:lnTo>
                <a:lnTo>
                  <a:pt x="272" y="215"/>
                </a:lnTo>
                <a:lnTo>
                  <a:pt x="275" y="206"/>
                </a:lnTo>
                <a:lnTo>
                  <a:pt x="277" y="158"/>
                </a:lnTo>
                <a:lnTo>
                  <a:pt x="286" y="145"/>
                </a:lnTo>
                <a:lnTo>
                  <a:pt x="286" y="122"/>
                </a:lnTo>
                <a:lnTo>
                  <a:pt x="288" y="115"/>
                </a:lnTo>
                <a:lnTo>
                  <a:pt x="307" y="102"/>
                </a:lnTo>
                <a:lnTo>
                  <a:pt x="323" y="102"/>
                </a:lnTo>
                <a:lnTo>
                  <a:pt x="323" y="77"/>
                </a:lnTo>
                <a:lnTo>
                  <a:pt x="318" y="59"/>
                </a:lnTo>
                <a:lnTo>
                  <a:pt x="307" y="52"/>
                </a:lnTo>
                <a:lnTo>
                  <a:pt x="300" y="54"/>
                </a:lnTo>
                <a:lnTo>
                  <a:pt x="279" y="34"/>
                </a:lnTo>
                <a:lnTo>
                  <a:pt x="266" y="20"/>
                </a:lnTo>
                <a:lnTo>
                  <a:pt x="252" y="20"/>
                </a:lnTo>
                <a:lnTo>
                  <a:pt x="222" y="20"/>
                </a:lnTo>
                <a:lnTo>
                  <a:pt x="218" y="15"/>
                </a:lnTo>
                <a:lnTo>
                  <a:pt x="211" y="2"/>
                </a:lnTo>
                <a:lnTo>
                  <a:pt x="202" y="0"/>
                </a:lnTo>
                <a:lnTo>
                  <a:pt x="177" y="0"/>
                </a:lnTo>
                <a:lnTo>
                  <a:pt x="166" y="11"/>
                </a:lnTo>
                <a:lnTo>
                  <a:pt x="156" y="9"/>
                </a:lnTo>
                <a:lnTo>
                  <a:pt x="141" y="6"/>
                </a:lnTo>
                <a:lnTo>
                  <a:pt x="131" y="4"/>
                </a:lnTo>
                <a:lnTo>
                  <a:pt x="120" y="6"/>
                </a:lnTo>
                <a:lnTo>
                  <a:pt x="111" y="13"/>
                </a:lnTo>
                <a:lnTo>
                  <a:pt x="93" y="6"/>
                </a:lnTo>
                <a:lnTo>
                  <a:pt x="59" y="2"/>
                </a:lnTo>
                <a:lnTo>
                  <a:pt x="50" y="0"/>
                </a:lnTo>
                <a:lnTo>
                  <a:pt x="40" y="6"/>
                </a:lnTo>
                <a:lnTo>
                  <a:pt x="22" y="18"/>
                </a:lnTo>
                <a:lnTo>
                  <a:pt x="2" y="24"/>
                </a:lnTo>
              </a:path>
            </a:pathLst>
          </a:custGeom>
          <a:solidFill>
            <a:schemeClr val="accent2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3297615" y="3728183"/>
            <a:ext cx="377715" cy="249768"/>
            <a:chOff x="3297615" y="3728183"/>
            <a:chExt cx="377715" cy="249768"/>
          </a:xfrm>
          <a:solidFill>
            <a:schemeClr val="accent2">
              <a:lumMod val="50000"/>
            </a:schemeClr>
          </a:solidFill>
        </p:grpSpPr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313557" y="3811882"/>
              <a:ext cx="57638" cy="47828"/>
            </a:xfrm>
            <a:custGeom>
              <a:avLst/>
              <a:gdLst>
                <a:gd name="T0" fmla="*/ 23 w 49"/>
                <a:gd name="T1" fmla="*/ 0 h 40"/>
                <a:gd name="T2" fmla="*/ 6 w 49"/>
                <a:gd name="T3" fmla="*/ 9 h 40"/>
                <a:gd name="T4" fmla="*/ 0 w 49"/>
                <a:gd name="T5" fmla="*/ 13 h 40"/>
                <a:gd name="T6" fmla="*/ 12 w 49"/>
                <a:gd name="T7" fmla="*/ 17 h 40"/>
                <a:gd name="T8" fmla="*/ 21 w 49"/>
                <a:gd name="T9" fmla="*/ 26 h 40"/>
                <a:gd name="T10" fmla="*/ 32 w 49"/>
                <a:gd name="T11" fmla="*/ 20 h 40"/>
                <a:gd name="T12" fmla="*/ 40 w 49"/>
                <a:gd name="T13" fmla="*/ 13 h 40"/>
                <a:gd name="T14" fmla="*/ 33 w 49"/>
                <a:gd name="T15" fmla="*/ 6 h 40"/>
                <a:gd name="T16" fmla="*/ 23 w 49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40"/>
                <a:gd name="T29" fmla="*/ 49 w 49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40">
                  <a:moveTo>
                    <a:pt x="27" y="0"/>
                  </a:moveTo>
                  <a:lnTo>
                    <a:pt x="6" y="13"/>
                  </a:lnTo>
                  <a:lnTo>
                    <a:pt x="0" y="21"/>
                  </a:lnTo>
                  <a:lnTo>
                    <a:pt x="13" y="26"/>
                  </a:lnTo>
                  <a:lnTo>
                    <a:pt x="25" y="39"/>
                  </a:lnTo>
                  <a:lnTo>
                    <a:pt x="36" y="30"/>
                  </a:lnTo>
                  <a:lnTo>
                    <a:pt x="48" y="21"/>
                  </a:lnTo>
                  <a:lnTo>
                    <a:pt x="38" y="10"/>
                  </a:lnTo>
                  <a:lnTo>
                    <a:pt x="27" y="0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297615" y="3866353"/>
              <a:ext cx="83392" cy="89013"/>
            </a:xfrm>
            <a:custGeom>
              <a:avLst/>
              <a:gdLst>
                <a:gd name="T0" fmla="*/ 45 w 73"/>
                <a:gd name="T1" fmla="*/ 0 h 77"/>
                <a:gd name="T2" fmla="*/ 28 w 73"/>
                <a:gd name="T3" fmla="*/ 3 h 77"/>
                <a:gd name="T4" fmla="*/ 20 w 73"/>
                <a:gd name="T5" fmla="*/ 0 h 77"/>
                <a:gd name="T6" fmla="*/ 9 w 73"/>
                <a:gd name="T7" fmla="*/ 10 h 77"/>
                <a:gd name="T8" fmla="*/ 6 w 73"/>
                <a:gd name="T9" fmla="*/ 9 h 77"/>
                <a:gd name="T10" fmla="*/ 0 w 73"/>
                <a:gd name="T11" fmla="*/ 15 h 77"/>
                <a:gd name="T12" fmla="*/ 7 w 73"/>
                <a:gd name="T13" fmla="*/ 20 h 77"/>
                <a:gd name="T14" fmla="*/ 7 w 73"/>
                <a:gd name="T15" fmla="*/ 38 h 77"/>
                <a:gd name="T16" fmla="*/ 11 w 73"/>
                <a:gd name="T17" fmla="*/ 44 h 77"/>
                <a:gd name="T18" fmla="*/ 39 w 73"/>
                <a:gd name="T19" fmla="*/ 20 h 77"/>
                <a:gd name="T20" fmla="*/ 49 w 73"/>
                <a:gd name="T21" fmla="*/ 20 h 77"/>
                <a:gd name="T22" fmla="*/ 54 w 73"/>
                <a:gd name="T23" fmla="*/ 13 h 77"/>
                <a:gd name="T24" fmla="*/ 52 w 73"/>
                <a:gd name="T25" fmla="*/ 10 h 77"/>
                <a:gd name="T26" fmla="*/ 45 w 73"/>
                <a:gd name="T27" fmla="*/ 0 h 7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3"/>
                <a:gd name="T43" fmla="*/ 0 h 77"/>
                <a:gd name="T44" fmla="*/ 73 w 73"/>
                <a:gd name="T45" fmla="*/ 77 h 7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3" h="77">
                  <a:moveTo>
                    <a:pt x="60" y="0"/>
                  </a:moveTo>
                  <a:lnTo>
                    <a:pt x="36" y="4"/>
                  </a:lnTo>
                  <a:lnTo>
                    <a:pt x="27" y="0"/>
                  </a:lnTo>
                  <a:lnTo>
                    <a:pt x="13" y="18"/>
                  </a:lnTo>
                  <a:lnTo>
                    <a:pt x="6" y="16"/>
                  </a:lnTo>
                  <a:lnTo>
                    <a:pt x="0" y="27"/>
                  </a:lnTo>
                  <a:lnTo>
                    <a:pt x="9" y="34"/>
                  </a:lnTo>
                  <a:lnTo>
                    <a:pt x="9" y="66"/>
                  </a:lnTo>
                  <a:lnTo>
                    <a:pt x="15" y="76"/>
                  </a:lnTo>
                  <a:lnTo>
                    <a:pt x="51" y="34"/>
                  </a:lnTo>
                  <a:lnTo>
                    <a:pt x="65" y="34"/>
                  </a:lnTo>
                  <a:lnTo>
                    <a:pt x="72" y="23"/>
                  </a:lnTo>
                  <a:lnTo>
                    <a:pt x="69" y="18"/>
                  </a:lnTo>
                  <a:lnTo>
                    <a:pt x="60" y="0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394496" y="3728183"/>
              <a:ext cx="280834" cy="249768"/>
            </a:xfrm>
            <a:custGeom>
              <a:avLst/>
              <a:gdLst>
                <a:gd name="T0" fmla="*/ 185 w 242"/>
                <a:gd name="T1" fmla="*/ 119 h 214"/>
                <a:gd name="T2" fmla="*/ 184 w 242"/>
                <a:gd name="T3" fmla="*/ 112 h 214"/>
                <a:gd name="T4" fmla="*/ 191 w 242"/>
                <a:gd name="T5" fmla="*/ 105 h 214"/>
                <a:gd name="T6" fmla="*/ 191 w 242"/>
                <a:gd name="T7" fmla="*/ 96 h 214"/>
                <a:gd name="T8" fmla="*/ 176 w 242"/>
                <a:gd name="T9" fmla="*/ 89 h 214"/>
                <a:gd name="T10" fmla="*/ 172 w 242"/>
                <a:gd name="T11" fmla="*/ 85 h 214"/>
                <a:gd name="T12" fmla="*/ 169 w 242"/>
                <a:gd name="T13" fmla="*/ 73 h 214"/>
                <a:gd name="T14" fmla="*/ 160 w 242"/>
                <a:gd name="T15" fmla="*/ 61 h 214"/>
                <a:gd name="T16" fmla="*/ 152 w 242"/>
                <a:gd name="T17" fmla="*/ 53 h 214"/>
                <a:gd name="T18" fmla="*/ 152 w 242"/>
                <a:gd name="T19" fmla="*/ 47 h 214"/>
                <a:gd name="T20" fmla="*/ 158 w 242"/>
                <a:gd name="T21" fmla="*/ 40 h 214"/>
                <a:gd name="T22" fmla="*/ 178 w 242"/>
                <a:gd name="T23" fmla="*/ 41 h 214"/>
                <a:gd name="T24" fmla="*/ 187 w 242"/>
                <a:gd name="T25" fmla="*/ 35 h 214"/>
                <a:gd name="T26" fmla="*/ 193 w 242"/>
                <a:gd name="T27" fmla="*/ 16 h 214"/>
                <a:gd name="T28" fmla="*/ 191 w 242"/>
                <a:gd name="T29" fmla="*/ 9 h 214"/>
                <a:gd name="T30" fmla="*/ 181 w 242"/>
                <a:gd name="T31" fmla="*/ 8 h 214"/>
                <a:gd name="T32" fmla="*/ 162 w 242"/>
                <a:gd name="T33" fmla="*/ 9 h 214"/>
                <a:gd name="T34" fmla="*/ 138 w 242"/>
                <a:gd name="T35" fmla="*/ 9 h 214"/>
                <a:gd name="T36" fmla="*/ 118 w 242"/>
                <a:gd name="T37" fmla="*/ 4 h 214"/>
                <a:gd name="T38" fmla="*/ 105 w 242"/>
                <a:gd name="T39" fmla="*/ 2 h 214"/>
                <a:gd name="T40" fmla="*/ 92 w 242"/>
                <a:gd name="T41" fmla="*/ 0 h 214"/>
                <a:gd name="T42" fmla="*/ 82 w 242"/>
                <a:gd name="T43" fmla="*/ 11 h 214"/>
                <a:gd name="T44" fmla="*/ 69 w 242"/>
                <a:gd name="T45" fmla="*/ 18 h 214"/>
                <a:gd name="T46" fmla="*/ 49 w 242"/>
                <a:gd name="T47" fmla="*/ 17 h 214"/>
                <a:gd name="T48" fmla="*/ 37 w 242"/>
                <a:gd name="T49" fmla="*/ 22 h 214"/>
                <a:gd name="T50" fmla="*/ 18 w 242"/>
                <a:gd name="T51" fmla="*/ 36 h 214"/>
                <a:gd name="T52" fmla="*/ 4 w 242"/>
                <a:gd name="T53" fmla="*/ 47 h 214"/>
                <a:gd name="T54" fmla="*/ 0 w 242"/>
                <a:gd name="T55" fmla="*/ 52 h 214"/>
                <a:gd name="T56" fmla="*/ 9 w 242"/>
                <a:gd name="T57" fmla="*/ 63 h 214"/>
                <a:gd name="T58" fmla="*/ 18 w 242"/>
                <a:gd name="T59" fmla="*/ 78 h 214"/>
                <a:gd name="T60" fmla="*/ 26 w 242"/>
                <a:gd name="T61" fmla="*/ 86 h 214"/>
                <a:gd name="T62" fmla="*/ 37 w 242"/>
                <a:gd name="T63" fmla="*/ 83 h 214"/>
                <a:gd name="T64" fmla="*/ 55 w 242"/>
                <a:gd name="T65" fmla="*/ 79 h 214"/>
                <a:gd name="T66" fmla="*/ 53 w 242"/>
                <a:gd name="T67" fmla="*/ 90 h 214"/>
                <a:gd name="T68" fmla="*/ 47 w 242"/>
                <a:gd name="T69" fmla="*/ 105 h 214"/>
                <a:gd name="T70" fmla="*/ 49 w 242"/>
                <a:gd name="T71" fmla="*/ 108 h 214"/>
                <a:gd name="T72" fmla="*/ 56 w 242"/>
                <a:gd name="T73" fmla="*/ 108 h 214"/>
                <a:gd name="T74" fmla="*/ 69 w 242"/>
                <a:gd name="T75" fmla="*/ 105 h 214"/>
                <a:gd name="T76" fmla="*/ 92 w 242"/>
                <a:gd name="T77" fmla="*/ 108 h 214"/>
                <a:gd name="T78" fmla="*/ 100 w 242"/>
                <a:gd name="T79" fmla="*/ 114 h 214"/>
                <a:gd name="T80" fmla="*/ 115 w 242"/>
                <a:gd name="T81" fmla="*/ 119 h 214"/>
                <a:gd name="T82" fmla="*/ 127 w 242"/>
                <a:gd name="T83" fmla="*/ 127 h 214"/>
                <a:gd name="T84" fmla="*/ 134 w 242"/>
                <a:gd name="T85" fmla="*/ 125 h 214"/>
                <a:gd name="T86" fmla="*/ 150 w 242"/>
                <a:gd name="T87" fmla="*/ 119 h 214"/>
                <a:gd name="T88" fmla="*/ 166 w 242"/>
                <a:gd name="T89" fmla="*/ 119 h 214"/>
                <a:gd name="T90" fmla="*/ 185 w 242"/>
                <a:gd name="T91" fmla="*/ 119 h 21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2"/>
                <a:gd name="T139" fmla="*/ 0 h 214"/>
                <a:gd name="T140" fmla="*/ 242 w 242"/>
                <a:gd name="T141" fmla="*/ 214 h 21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2" h="214">
                  <a:moveTo>
                    <a:pt x="231" y="201"/>
                  </a:moveTo>
                  <a:lnTo>
                    <a:pt x="229" y="188"/>
                  </a:lnTo>
                  <a:lnTo>
                    <a:pt x="238" y="176"/>
                  </a:lnTo>
                  <a:lnTo>
                    <a:pt x="238" y="160"/>
                  </a:lnTo>
                  <a:lnTo>
                    <a:pt x="220" y="149"/>
                  </a:lnTo>
                  <a:lnTo>
                    <a:pt x="215" y="142"/>
                  </a:lnTo>
                  <a:lnTo>
                    <a:pt x="211" y="122"/>
                  </a:lnTo>
                  <a:lnTo>
                    <a:pt x="200" y="104"/>
                  </a:lnTo>
                  <a:lnTo>
                    <a:pt x="190" y="88"/>
                  </a:lnTo>
                  <a:lnTo>
                    <a:pt x="190" y="77"/>
                  </a:lnTo>
                  <a:lnTo>
                    <a:pt x="197" y="67"/>
                  </a:lnTo>
                  <a:lnTo>
                    <a:pt x="222" y="70"/>
                  </a:lnTo>
                  <a:lnTo>
                    <a:pt x="234" y="58"/>
                  </a:lnTo>
                  <a:lnTo>
                    <a:pt x="241" y="27"/>
                  </a:lnTo>
                  <a:lnTo>
                    <a:pt x="238" y="15"/>
                  </a:lnTo>
                  <a:lnTo>
                    <a:pt x="225" y="13"/>
                  </a:lnTo>
                  <a:lnTo>
                    <a:pt x="202" y="15"/>
                  </a:lnTo>
                  <a:lnTo>
                    <a:pt x="172" y="15"/>
                  </a:lnTo>
                  <a:lnTo>
                    <a:pt x="147" y="6"/>
                  </a:lnTo>
                  <a:lnTo>
                    <a:pt x="131" y="2"/>
                  </a:lnTo>
                  <a:lnTo>
                    <a:pt x="115" y="0"/>
                  </a:lnTo>
                  <a:lnTo>
                    <a:pt x="102" y="18"/>
                  </a:lnTo>
                  <a:lnTo>
                    <a:pt x="86" y="31"/>
                  </a:lnTo>
                  <a:lnTo>
                    <a:pt x="61" y="29"/>
                  </a:lnTo>
                  <a:lnTo>
                    <a:pt x="45" y="38"/>
                  </a:lnTo>
                  <a:lnTo>
                    <a:pt x="22" y="61"/>
                  </a:lnTo>
                  <a:lnTo>
                    <a:pt x="4" y="77"/>
                  </a:lnTo>
                  <a:lnTo>
                    <a:pt x="0" y="86"/>
                  </a:lnTo>
                  <a:lnTo>
                    <a:pt x="11" y="106"/>
                  </a:lnTo>
                  <a:lnTo>
                    <a:pt x="22" y="131"/>
                  </a:lnTo>
                  <a:lnTo>
                    <a:pt x="34" y="145"/>
                  </a:lnTo>
                  <a:lnTo>
                    <a:pt x="45" y="140"/>
                  </a:lnTo>
                  <a:lnTo>
                    <a:pt x="68" y="133"/>
                  </a:lnTo>
                  <a:lnTo>
                    <a:pt x="65" y="151"/>
                  </a:lnTo>
                  <a:lnTo>
                    <a:pt x="59" y="176"/>
                  </a:lnTo>
                  <a:lnTo>
                    <a:pt x="61" y="181"/>
                  </a:lnTo>
                  <a:lnTo>
                    <a:pt x="70" y="181"/>
                  </a:lnTo>
                  <a:lnTo>
                    <a:pt x="86" y="176"/>
                  </a:lnTo>
                  <a:lnTo>
                    <a:pt x="115" y="181"/>
                  </a:lnTo>
                  <a:lnTo>
                    <a:pt x="125" y="192"/>
                  </a:lnTo>
                  <a:lnTo>
                    <a:pt x="143" y="199"/>
                  </a:lnTo>
                  <a:lnTo>
                    <a:pt x="159" y="213"/>
                  </a:lnTo>
                  <a:lnTo>
                    <a:pt x="168" y="210"/>
                  </a:lnTo>
                  <a:lnTo>
                    <a:pt x="188" y="201"/>
                  </a:lnTo>
                  <a:lnTo>
                    <a:pt x="206" y="199"/>
                  </a:lnTo>
                  <a:lnTo>
                    <a:pt x="231" y="201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36" name="Freeform 35"/>
          <p:cNvSpPr>
            <a:spLocks/>
          </p:cNvSpPr>
          <p:nvPr/>
        </p:nvSpPr>
        <p:spPr bwMode="auto">
          <a:xfrm>
            <a:off x="3181111" y="3655113"/>
            <a:ext cx="41696" cy="42514"/>
          </a:xfrm>
          <a:custGeom>
            <a:avLst/>
            <a:gdLst>
              <a:gd name="T0" fmla="*/ 24 w 36"/>
              <a:gd name="T1" fmla="*/ 0 h 37"/>
              <a:gd name="T2" fmla="*/ 13 w 36"/>
              <a:gd name="T3" fmla="*/ 4 h 37"/>
              <a:gd name="T4" fmla="*/ 0 w 36"/>
              <a:gd name="T5" fmla="*/ 12 h 37"/>
              <a:gd name="T6" fmla="*/ 2 w 36"/>
              <a:gd name="T7" fmla="*/ 20 h 37"/>
              <a:gd name="T8" fmla="*/ 9 w 36"/>
              <a:gd name="T9" fmla="*/ 20 h 37"/>
              <a:gd name="T10" fmla="*/ 27 w 36"/>
              <a:gd name="T11" fmla="*/ 9 h 37"/>
              <a:gd name="T12" fmla="*/ 24 w 36"/>
              <a:gd name="T13" fmla="*/ 0 h 3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6"/>
              <a:gd name="T22" fmla="*/ 0 h 37"/>
              <a:gd name="T23" fmla="*/ 36 w 36"/>
              <a:gd name="T24" fmla="*/ 37 h 3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6" h="37">
                <a:moveTo>
                  <a:pt x="30" y="0"/>
                </a:moveTo>
                <a:lnTo>
                  <a:pt x="17" y="8"/>
                </a:lnTo>
                <a:lnTo>
                  <a:pt x="0" y="22"/>
                </a:lnTo>
                <a:lnTo>
                  <a:pt x="2" y="36"/>
                </a:lnTo>
                <a:lnTo>
                  <a:pt x="12" y="36"/>
                </a:lnTo>
                <a:lnTo>
                  <a:pt x="35" y="16"/>
                </a:lnTo>
                <a:lnTo>
                  <a:pt x="30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3131840" y="2544444"/>
            <a:ext cx="573932" cy="1182411"/>
          </a:xfrm>
          <a:custGeom>
            <a:avLst/>
            <a:gdLst>
              <a:gd name="T0" fmla="*/ 110 w 491"/>
              <a:gd name="T1" fmla="*/ 580 h 1014"/>
              <a:gd name="T2" fmla="*/ 86 w 491"/>
              <a:gd name="T3" fmla="*/ 565 h 1014"/>
              <a:gd name="T4" fmla="*/ 53 w 491"/>
              <a:gd name="T5" fmla="*/ 562 h 1014"/>
              <a:gd name="T6" fmla="*/ 53 w 491"/>
              <a:gd name="T7" fmla="*/ 514 h 1014"/>
              <a:gd name="T8" fmla="*/ 41 w 491"/>
              <a:gd name="T9" fmla="*/ 483 h 1014"/>
              <a:gd name="T10" fmla="*/ 37 w 491"/>
              <a:gd name="T11" fmla="*/ 458 h 1014"/>
              <a:gd name="T12" fmla="*/ 29 w 491"/>
              <a:gd name="T13" fmla="*/ 434 h 1014"/>
              <a:gd name="T14" fmla="*/ 48 w 491"/>
              <a:gd name="T15" fmla="*/ 413 h 1014"/>
              <a:gd name="T16" fmla="*/ 58 w 491"/>
              <a:gd name="T17" fmla="*/ 394 h 1014"/>
              <a:gd name="T18" fmla="*/ 99 w 491"/>
              <a:gd name="T19" fmla="*/ 369 h 1014"/>
              <a:gd name="T20" fmla="*/ 127 w 491"/>
              <a:gd name="T21" fmla="*/ 340 h 1014"/>
              <a:gd name="T22" fmla="*/ 148 w 491"/>
              <a:gd name="T23" fmla="*/ 315 h 1014"/>
              <a:gd name="T24" fmla="*/ 165 w 491"/>
              <a:gd name="T25" fmla="*/ 298 h 1014"/>
              <a:gd name="T26" fmla="*/ 166 w 491"/>
              <a:gd name="T27" fmla="*/ 280 h 1014"/>
              <a:gd name="T28" fmla="*/ 161 w 491"/>
              <a:gd name="T29" fmla="*/ 264 h 1014"/>
              <a:gd name="T30" fmla="*/ 140 w 491"/>
              <a:gd name="T31" fmla="*/ 255 h 1014"/>
              <a:gd name="T32" fmla="*/ 110 w 491"/>
              <a:gd name="T33" fmla="*/ 209 h 1014"/>
              <a:gd name="T34" fmla="*/ 112 w 491"/>
              <a:gd name="T35" fmla="*/ 169 h 1014"/>
              <a:gd name="T36" fmla="*/ 99 w 491"/>
              <a:gd name="T37" fmla="*/ 130 h 1014"/>
              <a:gd name="T38" fmla="*/ 74 w 491"/>
              <a:gd name="T39" fmla="*/ 104 h 1014"/>
              <a:gd name="T40" fmla="*/ 29 w 491"/>
              <a:gd name="T41" fmla="*/ 85 h 1014"/>
              <a:gd name="T42" fmla="*/ 10 w 491"/>
              <a:gd name="T43" fmla="*/ 66 h 1014"/>
              <a:gd name="T44" fmla="*/ 14 w 491"/>
              <a:gd name="T45" fmla="*/ 51 h 1014"/>
              <a:gd name="T46" fmla="*/ 45 w 491"/>
              <a:gd name="T47" fmla="*/ 63 h 1014"/>
              <a:gd name="T48" fmla="*/ 99 w 491"/>
              <a:gd name="T49" fmla="*/ 74 h 1014"/>
              <a:gd name="T50" fmla="*/ 120 w 491"/>
              <a:gd name="T51" fmla="*/ 83 h 1014"/>
              <a:gd name="T52" fmla="*/ 148 w 491"/>
              <a:gd name="T53" fmla="*/ 66 h 1014"/>
              <a:gd name="T54" fmla="*/ 165 w 491"/>
              <a:gd name="T55" fmla="*/ 51 h 1014"/>
              <a:gd name="T56" fmla="*/ 161 w 491"/>
              <a:gd name="T57" fmla="*/ 24 h 1014"/>
              <a:gd name="T58" fmla="*/ 189 w 491"/>
              <a:gd name="T59" fmla="*/ 12 h 1014"/>
              <a:gd name="T60" fmla="*/ 224 w 491"/>
              <a:gd name="T61" fmla="*/ 17 h 1014"/>
              <a:gd name="T62" fmla="*/ 224 w 491"/>
              <a:gd name="T63" fmla="*/ 39 h 1014"/>
              <a:gd name="T64" fmla="*/ 194 w 491"/>
              <a:gd name="T65" fmla="*/ 61 h 1014"/>
              <a:gd name="T66" fmla="*/ 228 w 491"/>
              <a:gd name="T67" fmla="*/ 56 h 1014"/>
              <a:gd name="T68" fmla="*/ 232 w 491"/>
              <a:gd name="T69" fmla="*/ 20 h 1014"/>
              <a:gd name="T70" fmla="*/ 253 w 491"/>
              <a:gd name="T71" fmla="*/ 41 h 1014"/>
              <a:gd name="T72" fmla="*/ 247 w 491"/>
              <a:gd name="T73" fmla="*/ 76 h 1014"/>
              <a:gd name="T74" fmla="*/ 273 w 491"/>
              <a:gd name="T75" fmla="*/ 104 h 1014"/>
              <a:gd name="T76" fmla="*/ 290 w 491"/>
              <a:gd name="T77" fmla="*/ 133 h 1014"/>
              <a:gd name="T78" fmla="*/ 294 w 491"/>
              <a:gd name="T79" fmla="*/ 175 h 1014"/>
              <a:gd name="T80" fmla="*/ 322 w 491"/>
              <a:gd name="T81" fmla="*/ 233 h 1014"/>
              <a:gd name="T82" fmla="*/ 331 w 491"/>
              <a:gd name="T83" fmla="*/ 298 h 1014"/>
              <a:gd name="T84" fmla="*/ 345 w 491"/>
              <a:gd name="T85" fmla="*/ 345 h 1014"/>
              <a:gd name="T86" fmla="*/ 385 w 491"/>
              <a:gd name="T87" fmla="*/ 376 h 1014"/>
              <a:gd name="T88" fmla="*/ 404 w 491"/>
              <a:gd name="T89" fmla="*/ 400 h 1014"/>
              <a:gd name="T90" fmla="*/ 383 w 491"/>
              <a:gd name="T91" fmla="*/ 453 h 1014"/>
              <a:gd name="T92" fmla="*/ 373 w 491"/>
              <a:gd name="T93" fmla="*/ 479 h 1014"/>
              <a:gd name="T94" fmla="*/ 352 w 491"/>
              <a:gd name="T95" fmla="*/ 495 h 1014"/>
              <a:gd name="T96" fmla="*/ 301 w 491"/>
              <a:gd name="T97" fmla="*/ 532 h 1014"/>
              <a:gd name="T98" fmla="*/ 276 w 491"/>
              <a:gd name="T99" fmla="*/ 549 h 1014"/>
              <a:gd name="T100" fmla="*/ 247 w 491"/>
              <a:gd name="T101" fmla="*/ 559 h 1014"/>
              <a:gd name="T102" fmla="*/ 198 w 491"/>
              <a:gd name="T103" fmla="*/ 569 h 1014"/>
              <a:gd name="T104" fmla="*/ 151 w 491"/>
              <a:gd name="T105" fmla="*/ 583 h 1014"/>
              <a:gd name="T106" fmla="*/ 112 w 491"/>
              <a:gd name="T107" fmla="*/ 601 h 101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491"/>
              <a:gd name="T163" fmla="*/ 0 h 1014"/>
              <a:gd name="T164" fmla="*/ 491 w 491"/>
              <a:gd name="T165" fmla="*/ 1014 h 101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491" h="1014">
                <a:moveTo>
                  <a:pt x="136" y="1013"/>
                </a:moveTo>
                <a:lnTo>
                  <a:pt x="133" y="978"/>
                </a:lnTo>
                <a:lnTo>
                  <a:pt x="115" y="963"/>
                </a:lnTo>
                <a:lnTo>
                  <a:pt x="104" y="953"/>
                </a:lnTo>
                <a:lnTo>
                  <a:pt x="83" y="947"/>
                </a:lnTo>
                <a:lnTo>
                  <a:pt x="65" y="947"/>
                </a:lnTo>
                <a:lnTo>
                  <a:pt x="58" y="928"/>
                </a:lnTo>
                <a:lnTo>
                  <a:pt x="65" y="867"/>
                </a:lnTo>
                <a:lnTo>
                  <a:pt x="63" y="831"/>
                </a:lnTo>
                <a:lnTo>
                  <a:pt x="49" y="813"/>
                </a:lnTo>
                <a:lnTo>
                  <a:pt x="40" y="806"/>
                </a:lnTo>
                <a:lnTo>
                  <a:pt x="45" y="772"/>
                </a:lnTo>
                <a:lnTo>
                  <a:pt x="40" y="751"/>
                </a:lnTo>
                <a:lnTo>
                  <a:pt x="34" y="733"/>
                </a:lnTo>
                <a:lnTo>
                  <a:pt x="45" y="697"/>
                </a:lnTo>
                <a:lnTo>
                  <a:pt x="58" y="697"/>
                </a:lnTo>
                <a:lnTo>
                  <a:pt x="65" y="690"/>
                </a:lnTo>
                <a:lnTo>
                  <a:pt x="70" y="663"/>
                </a:lnTo>
                <a:lnTo>
                  <a:pt x="95" y="642"/>
                </a:lnTo>
                <a:lnTo>
                  <a:pt x="120" y="622"/>
                </a:lnTo>
                <a:lnTo>
                  <a:pt x="124" y="597"/>
                </a:lnTo>
                <a:lnTo>
                  <a:pt x="154" y="572"/>
                </a:lnTo>
                <a:lnTo>
                  <a:pt x="183" y="542"/>
                </a:lnTo>
                <a:lnTo>
                  <a:pt x="179" y="531"/>
                </a:lnTo>
                <a:lnTo>
                  <a:pt x="179" y="515"/>
                </a:lnTo>
                <a:lnTo>
                  <a:pt x="199" y="501"/>
                </a:lnTo>
                <a:lnTo>
                  <a:pt x="206" y="497"/>
                </a:lnTo>
                <a:lnTo>
                  <a:pt x="201" y="472"/>
                </a:lnTo>
                <a:lnTo>
                  <a:pt x="201" y="449"/>
                </a:lnTo>
                <a:lnTo>
                  <a:pt x="195" y="445"/>
                </a:lnTo>
                <a:lnTo>
                  <a:pt x="183" y="449"/>
                </a:lnTo>
                <a:lnTo>
                  <a:pt x="170" y="431"/>
                </a:lnTo>
                <a:lnTo>
                  <a:pt x="158" y="386"/>
                </a:lnTo>
                <a:lnTo>
                  <a:pt x="133" y="352"/>
                </a:lnTo>
                <a:lnTo>
                  <a:pt x="140" y="306"/>
                </a:lnTo>
                <a:lnTo>
                  <a:pt x="136" y="286"/>
                </a:lnTo>
                <a:lnTo>
                  <a:pt x="108" y="256"/>
                </a:lnTo>
                <a:lnTo>
                  <a:pt x="120" y="220"/>
                </a:lnTo>
                <a:lnTo>
                  <a:pt x="111" y="199"/>
                </a:lnTo>
                <a:lnTo>
                  <a:pt x="90" y="177"/>
                </a:lnTo>
                <a:lnTo>
                  <a:pt x="79" y="190"/>
                </a:lnTo>
                <a:lnTo>
                  <a:pt x="34" y="145"/>
                </a:lnTo>
                <a:lnTo>
                  <a:pt x="22" y="129"/>
                </a:lnTo>
                <a:lnTo>
                  <a:pt x="13" y="111"/>
                </a:lnTo>
                <a:lnTo>
                  <a:pt x="0" y="104"/>
                </a:lnTo>
                <a:lnTo>
                  <a:pt x="18" y="86"/>
                </a:lnTo>
                <a:lnTo>
                  <a:pt x="40" y="86"/>
                </a:lnTo>
                <a:lnTo>
                  <a:pt x="54" y="106"/>
                </a:lnTo>
                <a:lnTo>
                  <a:pt x="88" y="145"/>
                </a:lnTo>
                <a:lnTo>
                  <a:pt x="120" y="124"/>
                </a:lnTo>
                <a:lnTo>
                  <a:pt x="140" y="129"/>
                </a:lnTo>
                <a:lnTo>
                  <a:pt x="145" y="140"/>
                </a:lnTo>
                <a:lnTo>
                  <a:pt x="170" y="145"/>
                </a:lnTo>
                <a:lnTo>
                  <a:pt x="179" y="111"/>
                </a:lnTo>
                <a:lnTo>
                  <a:pt x="190" y="99"/>
                </a:lnTo>
                <a:lnTo>
                  <a:pt x="199" y="86"/>
                </a:lnTo>
                <a:lnTo>
                  <a:pt x="199" y="74"/>
                </a:lnTo>
                <a:lnTo>
                  <a:pt x="195" y="40"/>
                </a:lnTo>
                <a:lnTo>
                  <a:pt x="215" y="20"/>
                </a:lnTo>
                <a:lnTo>
                  <a:pt x="229" y="20"/>
                </a:lnTo>
                <a:lnTo>
                  <a:pt x="249" y="0"/>
                </a:lnTo>
                <a:lnTo>
                  <a:pt x="272" y="29"/>
                </a:lnTo>
                <a:lnTo>
                  <a:pt x="281" y="40"/>
                </a:lnTo>
                <a:lnTo>
                  <a:pt x="272" y="65"/>
                </a:lnTo>
                <a:lnTo>
                  <a:pt x="254" y="81"/>
                </a:lnTo>
                <a:lnTo>
                  <a:pt x="235" y="104"/>
                </a:lnTo>
                <a:lnTo>
                  <a:pt x="240" y="124"/>
                </a:lnTo>
                <a:lnTo>
                  <a:pt x="276" y="95"/>
                </a:lnTo>
                <a:lnTo>
                  <a:pt x="276" y="70"/>
                </a:lnTo>
                <a:lnTo>
                  <a:pt x="281" y="34"/>
                </a:lnTo>
                <a:lnTo>
                  <a:pt x="294" y="24"/>
                </a:lnTo>
                <a:lnTo>
                  <a:pt x="306" y="70"/>
                </a:lnTo>
                <a:lnTo>
                  <a:pt x="306" y="111"/>
                </a:lnTo>
                <a:lnTo>
                  <a:pt x="299" y="129"/>
                </a:lnTo>
                <a:lnTo>
                  <a:pt x="299" y="154"/>
                </a:lnTo>
                <a:lnTo>
                  <a:pt x="331" y="177"/>
                </a:lnTo>
                <a:lnTo>
                  <a:pt x="331" y="195"/>
                </a:lnTo>
                <a:lnTo>
                  <a:pt x="351" y="224"/>
                </a:lnTo>
                <a:lnTo>
                  <a:pt x="360" y="245"/>
                </a:lnTo>
                <a:lnTo>
                  <a:pt x="356" y="295"/>
                </a:lnTo>
                <a:lnTo>
                  <a:pt x="369" y="349"/>
                </a:lnTo>
                <a:lnTo>
                  <a:pt x="390" y="392"/>
                </a:lnTo>
                <a:lnTo>
                  <a:pt x="385" y="461"/>
                </a:lnTo>
                <a:lnTo>
                  <a:pt x="401" y="501"/>
                </a:lnTo>
                <a:lnTo>
                  <a:pt x="410" y="520"/>
                </a:lnTo>
                <a:lnTo>
                  <a:pt x="419" y="581"/>
                </a:lnTo>
                <a:lnTo>
                  <a:pt x="426" y="606"/>
                </a:lnTo>
                <a:lnTo>
                  <a:pt x="467" y="633"/>
                </a:lnTo>
                <a:lnTo>
                  <a:pt x="490" y="660"/>
                </a:lnTo>
                <a:lnTo>
                  <a:pt x="490" y="676"/>
                </a:lnTo>
                <a:lnTo>
                  <a:pt x="471" y="756"/>
                </a:lnTo>
                <a:lnTo>
                  <a:pt x="465" y="763"/>
                </a:lnTo>
                <a:lnTo>
                  <a:pt x="471" y="779"/>
                </a:lnTo>
                <a:lnTo>
                  <a:pt x="451" y="808"/>
                </a:lnTo>
                <a:lnTo>
                  <a:pt x="426" y="822"/>
                </a:lnTo>
                <a:lnTo>
                  <a:pt x="426" y="835"/>
                </a:lnTo>
                <a:lnTo>
                  <a:pt x="390" y="883"/>
                </a:lnTo>
                <a:lnTo>
                  <a:pt x="365" y="897"/>
                </a:lnTo>
                <a:lnTo>
                  <a:pt x="360" y="924"/>
                </a:lnTo>
                <a:lnTo>
                  <a:pt x="335" y="924"/>
                </a:lnTo>
                <a:lnTo>
                  <a:pt x="324" y="933"/>
                </a:lnTo>
                <a:lnTo>
                  <a:pt x="299" y="942"/>
                </a:lnTo>
                <a:lnTo>
                  <a:pt x="265" y="938"/>
                </a:lnTo>
                <a:lnTo>
                  <a:pt x="240" y="958"/>
                </a:lnTo>
                <a:lnTo>
                  <a:pt x="210" y="976"/>
                </a:lnTo>
                <a:lnTo>
                  <a:pt x="183" y="983"/>
                </a:lnTo>
                <a:lnTo>
                  <a:pt x="161" y="999"/>
                </a:lnTo>
                <a:lnTo>
                  <a:pt x="136" y="1013"/>
                </a:lnTo>
              </a:path>
            </a:pathLst>
          </a:custGeom>
          <a:solidFill>
            <a:schemeClr val="accent2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2605953" y="4733897"/>
            <a:ext cx="809391" cy="378637"/>
          </a:xfrm>
          <a:custGeom>
            <a:avLst/>
            <a:gdLst>
              <a:gd name="T0" fmla="*/ 89 w 694"/>
              <a:gd name="T1" fmla="*/ 135 h 324"/>
              <a:gd name="T2" fmla="*/ 32 w 694"/>
              <a:gd name="T3" fmla="*/ 100 h 324"/>
              <a:gd name="T4" fmla="*/ 10 w 694"/>
              <a:gd name="T5" fmla="*/ 82 h 324"/>
              <a:gd name="T6" fmla="*/ 6 w 694"/>
              <a:gd name="T7" fmla="*/ 55 h 324"/>
              <a:gd name="T8" fmla="*/ 4 w 694"/>
              <a:gd name="T9" fmla="*/ 39 h 324"/>
              <a:gd name="T10" fmla="*/ 43 w 694"/>
              <a:gd name="T11" fmla="*/ 35 h 324"/>
              <a:gd name="T12" fmla="*/ 132 w 694"/>
              <a:gd name="T13" fmla="*/ 0 h 324"/>
              <a:gd name="T14" fmla="*/ 158 w 694"/>
              <a:gd name="T15" fmla="*/ 4 h 324"/>
              <a:gd name="T16" fmla="*/ 182 w 694"/>
              <a:gd name="T17" fmla="*/ 9 h 324"/>
              <a:gd name="T18" fmla="*/ 208 w 694"/>
              <a:gd name="T19" fmla="*/ 35 h 324"/>
              <a:gd name="T20" fmla="*/ 220 w 694"/>
              <a:gd name="T21" fmla="*/ 54 h 324"/>
              <a:gd name="T22" fmla="*/ 232 w 694"/>
              <a:gd name="T23" fmla="*/ 54 h 324"/>
              <a:gd name="T24" fmla="*/ 258 w 694"/>
              <a:gd name="T25" fmla="*/ 47 h 324"/>
              <a:gd name="T26" fmla="*/ 288 w 694"/>
              <a:gd name="T27" fmla="*/ 67 h 324"/>
              <a:gd name="T28" fmla="*/ 324 w 694"/>
              <a:gd name="T29" fmla="*/ 80 h 324"/>
              <a:gd name="T30" fmla="*/ 359 w 694"/>
              <a:gd name="T31" fmla="*/ 77 h 324"/>
              <a:gd name="T32" fmla="*/ 384 w 694"/>
              <a:gd name="T33" fmla="*/ 95 h 324"/>
              <a:gd name="T34" fmla="*/ 407 w 694"/>
              <a:gd name="T35" fmla="*/ 91 h 324"/>
              <a:gd name="T36" fmla="*/ 446 w 694"/>
              <a:gd name="T37" fmla="*/ 113 h 324"/>
              <a:gd name="T38" fmla="*/ 462 w 694"/>
              <a:gd name="T39" fmla="*/ 106 h 324"/>
              <a:gd name="T40" fmla="*/ 501 w 694"/>
              <a:gd name="T41" fmla="*/ 111 h 324"/>
              <a:gd name="T42" fmla="*/ 567 w 694"/>
              <a:gd name="T43" fmla="*/ 121 h 324"/>
              <a:gd name="T44" fmla="*/ 536 w 694"/>
              <a:gd name="T45" fmla="*/ 145 h 324"/>
              <a:gd name="T46" fmla="*/ 535 w 694"/>
              <a:gd name="T47" fmla="*/ 161 h 324"/>
              <a:gd name="T48" fmla="*/ 508 w 694"/>
              <a:gd name="T49" fmla="*/ 151 h 324"/>
              <a:gd name="T50" fmla="*/ 456 w 694"/>
              <a:gd name="T51" fmla="*/ 157 h 324"/>
              <a:gd name="T52" fmla="*/ 438 w 694"/>
              <a:gd name="T53" fmla="*/ 172 h 324"/>
              <a:gd name="T54" fmla="*/ 409 w 694"/>
              <a:gd name="T55" fmla="*/ 179 h 324"/>
              <a:gd name="T56" fmla="*/ 386 w 694"/>
              <a:gd name="T57" fmla="*/ 172 h 324"/>
              <a:gd name="T58" fmla="*/ 332 w 694"/>
              <a:gd name="T59" fmla="*/ 191 h 324"/>
              <a:gd name="T60" fmla="*/ 288 w 694"/>
              <a:gd name="T61" fmla="*/ 191 h 324"/>
              <a:gd name="T62" fmla="*/ 267 w 694"/>
              <a:gd name="T63" fmla="*/ 182 h 324"/>
              <a:gd name="T64" fmla="*/ 253 w 694"/>
              <a:gd name="T65" fmla="*/ 174 h 324"/>
              <a:gd name="T66" fmla="*/ 243 w 694"/>
              <a:gd name="T67" fmla="*/ 161 h 324"/>
              <a:gd name="T68" fmla="*/ 220 w 694"/>
              <a:gd name="T69" fmla="*/ 137 h 324"/>
              <a:gd name="T70" fmla="*/ 192 w 694"/>
              <a:gd name="T71" fmla="*/ 145 h 324"/>
              <a:gd name="T72" fmla="*/ 148 w 694"/>
              <a:gd name="T73" fmla="*/ 133 h 324"/>
              <a:gd name="T74" fmla="*/ 132 w 694"/>
              <a:gd name="T75" fmla="*/ 144 h 324"/>
              <a:gd name="T76" fmla="*/ 104 w 694"/>
              <a:gd name="T77" fmla="*/ 145 h 32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694"/>
              <a:gd name="T118" fmla="*/ 0 h 324"/>
              <a:gd name="T119" fmla="*/ 694 w 694"/>
              <a:gd name="T120" fmla="*/ 324 h 324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694" h="324">
                <a:moveTo>
                  <a:pt x="111" y="238"/>
                </a:moveTo>
                <a:lnTo>
                  <a:pt x="109" y="225"/>
                </a:lnTo>
                <a:lnTo>
                  <a:pt x="93" y="216"/>
                </a:lnTo>
                <a:lnTo>
                  <a:pt x="40" y="168"/>
                </a:lnTo>
                <a:lnTo>
                  <a:pt x="38" y="141"/>
                </a:lnTo>
                <a:lnTo>
                  <a:pt x="13" y="138"/>
                </a:lnTo>
                <a:lnTo>
                  <a:pt x="15" y="116"/>
                </a:lnTo>
                <a:lnTo>
                  <a:pt x="6" y="93"/>
                </a:lnTo>
                <a:lnTo>
                  <a:pt x="0" y="79"/>
                </a:lnTo>
                <a:lnTo>
                  <a:pt x="4" y="65"/>
                </a:lnTo>
                <a:lnTo>
                  <a:pt x="22" y="65"/>
                </a:lnTo>
                <a:lnTo>
                  <a:pt x="52" y="59"/>
                </a:lnTo>
                <a:lnTo>
                  <a:pt x="143" y="13"/>
                </a:lnTo>
                <a:lnTo>
                  <a:pt x="161" y="0"/>
                </a:lnTo>
                <a:lnTo>
                  <a:pt x="172" y="15"/>
                </a:lnTo>
                <a:lnTo>
                  <a:pt x="193" y="6"/>
                </a:lnTo>
                <a:lnTo>
                  <a:pt x="211" y="9"/>
                </a:lnTo>
                <a:lnTo>
                  <a:pt x="222" y="15"/>
                </a:lnTo>
                <a:lnTo>
                  <a:pt x="222" y="38"/>
                </a:lnTo>
                <a:lnTo>
                  <a:pt x="254" y="59"/>
                </a:lnTo>
                <a:lnTo>
                  <a:pt x="256" y="72"/>
                </a:lnTo>
                <a:lnTo>
                  <a:pt x="268" y="90"/>
                </a:lnTo>
                <a:lnTo>
                  <a:pt x="277" y="97"/>
                </a:lnTo>
                <a:lnTo>
                  <a:pt x="284" y="90"/>
                </a:lnTo>
                <a:lnTo>
                  <a:pt x="306" y="77"/>
                </a:lnTo>
                <a:lnTo>
                  <a:pt x="315" y="79"/>
                </a:lnTo>
                <a:lnTo>
                  <a:pt x="345" y="113"/>
                </a:lnTo>
                <a:lnTo>
                  <a:pt x="352" y="111"/>
                </a:lnTo>
                <a:lnTo>
                  <a:pt x="383" y="129"/>
                </a:lnTo>
                <a:lnTo>
                  <a:pt x="397" y="134"/>
                </a:lnTo>
                <a:lnTo>
                  <a:pt x="418" y="127"/>
                </a:lnTo>
                <a:lnTo>
                  <a:pt x="438" y="127"/>
                </a:lnTo>
                <a:lnTo>
                  <a:pt x="463" y="145"/>
                </a:lnTo>
                <a:lnTo>
                  <a:pt x="470" y="159"/>
                </a:lnTo>
                <a:lnTo>
                  <a:pt x="483" y="147"/>
                </a:lnTo>
                <a:lnTo>
                  <a:pt x="497" y="152"/>
                </a:lnTo>
                <a:lnTo>
                  <a:pt x="520" y="177"/>
                </a:lnTo>
                <a:lnTo>
                  <a:pt x="545" y="188"/>
                </a:lnTo>
                <a:lnTo>
                  <a:pt x="554" y="191"/>
                </a:lnTo>
                <a:lnTo>
                  <a:pt x="565" y="179"/>
                </a:lnTo>
                <a:lnTo>
                  <a:pt x="579" y="175"/>
                </a:lnTo>
                <a:lnTo>
                  <a:pt x="613" y="184"/>
                </a:lnTo>
                <a:lnTo>
                  <a:pt x="656" y="193"/>
                </a:lnTo>
                <a:lnTo>
                  <a:pt x="693" y="204"/>
                </a:lnTo>
                <a:lnTo>
                  <a:pt x="681" y="218"/>
                </a:lnTo>
                <a:lnTo>
                  <a:pt x="656" y="243"/>
                </a:lnTo>
                <a:lnTo>
                  <a:pt x="652" y="250"/>
                </a:lnTo>
                <a:lnTo>
                  <a:pt x="654" y="268"/>
                </a:lnTo>
                <a:lnTo>
                  <a:pt x="636" y="268"/>
                </a:lnTo>
                <a:lnTo>
                  <a:pt x="620" y="254"/>
                </a:lnTo>
                <a:lnTo>
                  <a:pt x="604" y="250"/>
                </a:lnTo>
                <a:lnTo>
                  <a:pt x="558" y="261"/>
                </a:lnTo>
                <a:lnTo>
                  <a:pt x="549" y="270"/>
                </a:lnTo>
                <a:lnTo>
                  <a:pt x="536" y="286"/>
                </a:lnTo>
                <a:lnTo>
                  <a:pt x="513" y="300"/>
                </a:lnTo>
                <a:lnTo>
                  <a:pt x="499" y="300"/>
                </a:lnTo>
                <a:lnTo>
                  <a:pt x="483" y="288"/>
                </a:lnTo>
                <a:lnTo>
                  <a:pt x="472" y="288"/>
                </a:lnTo>
                <a:lnTo>
                  <a:pt x="427" y="309"/>
                </a:lnTo>
                <a:lnTo>
                  <a:pt x="406" y="320"/>
                </a:lnTo>
                <a:lnTo>
                  <a:pt x="388" y="323"/>
                </a:lnTo>
                <a:lnTo>
                  <a:pt x="352" y="320"/>
                </a:lnTo>
                <a:lnTo>
                  <a:pt x="338" y="320"/>
                </a:lnTo>
                <a:lnTo>
                  <a:pt x="327" y="304"/>
                </a:lnTo>
                <a:lnTo>
                  <a:pt x="320" y="297"/>
                </a:lnTo>
                <a:lnTo>
                  <a:pt x="309" y="291"/>
                </a:lnTo>
                <a:lnTo>
                  <a:pt x="302" y="284"/>
                </a:lnTo>
                <a:lnTo>
                  <a:pt x="297" y="268"/>
                </a:lnTo>
                <a:lnTo>
                  <a:pt x="297" y="247"/>
                </a:lnTo>
                <a:lnTo>
                  <a:pt x="268" y="229"/>
                </a:lnTo>
                <a:lnTo>
                  <a:pt x="249" y="238"/>
                </a:lnTo>
                <a:lnTo>
                  <a:pt x="234" y="243"/>
                </a:lnTo>
                <a:lnTo>
                  <a:pt x="222" y="220"/>
                </a:lnTo>
                <a:lnTo>
                  <a:pt x="181" y="222"/>
                </a:lnTo>
                <a:lnTo>
                  <a:pt x="170" y="232"/>
                </a:lnTo>
                <a:lnTo>
                  <a:pt x="161" y="241"/>
                </a:lnTo>
                <a:lnTo>
                  <a:pt x="145" y="241"/>
                </a:lnTo>
                <a:lnTo>
                  <a:pt x="127" y="243"/>
                </a:lnTo>
                <a:lnTo>
                  <a:pt x="111" y="238"/>
                </a:lnTo>
              </a:path>
            </a:pathLst>
          </a:custGeom>
          <a:solidFill>
            <a:schemeClr val="accent2">
              <a:lumMod val="75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2657460" y="5269304"/>
            <a:ext cx="480729" cy="438422"/>
          </a:xfrm>
          <a:custGeom>
            <a:avLst/>
            <a:gdLst>
              <a:gd name="T0" fmla="*/ 9 w 411"/>
              <a:gd name="T1" fmla="*/ 68 h 376"/>
              <a:gd name="T2" fmla="*/ 21 w 411"/>
              <a:gd name="T3" fmla="*/ 85 h 376"/>
              <a:gd name="T4" fmla="*/ 37 w 411"/>
              <a:gd name="T5" fmla="*/ 83 h 376"/>
              <a:gd name="T6" fmla="*/ 52 w 411"/>
              <a:gd name="T7" fmla="*/ 66 h 376"/>
              <a:gd name="T8" fmla="*/ 77 w 411"/>
              <a:gd name="T9" fmla="*/ 75 h 376"/>
              <a:gd name="T10" fmla="*/ 83 w 411"/>
              <a:gd name="T11" fmla="*/ 90 h 376"/>
              <a:gd name="T12" fmla="*/ 93 w 411"/>
              <a:gd name="T13" fmla="*/ 111 h 376"/>
              <a:gd name="T14" fmla="*/ 107 w 411"/>
              <a:gd name="T15" fmla="*/ 125 h 376"/>
              <a:gd name="T16" fmla="*/ 98 w 411"/>
              <a:gd name="T17" fmla="*/ 132 h 376"/>
              <a:gd name="T18" fmla="*/ 151 w 411"/>
              <a:gd name="T19" fmla="*/ 173 h 376"/>
              <a:gd name="T20" fmla="*/ 173 w 411"/>
              <a:gd name="T21" fmla="*/ 175 h 376"/>
              <a:gd name="T22" fmla="*/ 213 w 411"/>
              <a:gd name="T23" fmla="*/ 194 h 376"/>
              <a:gd name="T24" fmla="*/ 222 w 411"/>
              <a:gd name="T25" fmla="*/ 209 h 376"/>
              <a:gd name="T26" fmla="*/ 232 w 411"/>
              <a:gd name="T27" fmla="*/ 207 h 376"/>
              <a:gd name="T28" fmla="*/ 254 w 411"/>
              <a:gd name="T29" fmla="*/ 217 h 376"/>
              <a:gd name="T30" fmla="*/ 263 w 411"/>
              <a:gd name="T31" fmla="*/ 214 h 376"/>
              <a:gd name="T32" fmla="*/ 269 w 411"/>
              <a:gd name="T33" fmla="*/ 201 h 376"/>
              <a:gd name="T34" fmla="*/ 253 w 411"/>
              <a:gd name="T35" fmla="*/ 183 h 376"/>
              <a:gd name="T36" fmla="*/ 213 w 411"/>
              <a:gd name="T37" fmla="*/ 154 h 376"/>
              <a:gd name="T38" fmla="*/ 197 w 411"/>
              <a:gd name="T39" fmla="*/ 152 h 376"/>
              <a:gd name="T40" fmla="*/ 185 w 411"/>
              <a:gd name="T41" fmla="*/ 144 h 376"/>
              <a:gd name="T42" fmla="*/ 173 w 411"/>
              <a:gd name="T43" fmla="*/ 130 h 376"/>
              <a:gd name="T44" fmla="*/ 156 w 411"/>
              <a:gd name="T45" fmla="*/ 111 h 376"/>
              <a:gd name="T46" fmla="*/ 128 w 411"/>
              <a:gd name="T47" fmla="*/ 83 h 376"/>
              <a:gd name="T48" fmla="*/ 143 w 411"/>
              <a:gd name="T49" fmla="*/ 80 h 376"/>
              <a:gd name="T50" fmla="*/ 207 w 411"/>
              <a:gd name="T51" fmla="*/ 68 h 376"/>
              <a:gd name="T52" fmla="*/ 235 w 411"/>
              <a:gd name="T53" fmla="*/ 80 h 376"/>
              <a:gd name="T54" fmla="*/ 248 w 411"/>
              <a:gd name="T55" fmla="*/ 80 h 376"/>
              <a:gd name="T56" fmla="*/ 275 w 411"/>
              <a:gd name="T57" fmla="*/ 82 h 376"/>
              <a:gd name="T58" fmla="*/ 310 w 411"/>
              <a:gd name="T59" fmla="*/ 80 h 376"/>
              <a:gd name="T60" fmla="*/ 333 w 411"/>
              <a:gd name="T61" fmla="*/ 90 h 376"/>
              <a:gd name="T62" fmla="*/ 340 w 411"/>
              <a:gd name="T63" fmla="*/ 75 h 376"/>
              <a:gd name="T64" fmla="*/ 322 w 411"/>
              <a:gd name="T65" fmla="*/ 61 h 376"/>
              <a:gd name="T66" fmla="*/ 320 w 411"/>
              <a:gd name="T67" fmla="*/ 47 h 376"/>
              <a:gd name="T68" fmla="*/ 307 w 411"/>
              <a:gd name="T69" fmla="*/ 36 h 376"/>
              <a:gd name="T70" fmla="*/ 290 w 411"/>
              <a:gd name="T71" fmla="*/ 39 h 376"/>
              <a:gd name="T72" fmla="*/ 273 w 411"/>
              <a:gd name="T73" fmla="*/ 42 h 376"/>
              <a:gd name="T74" fmla="*/ 246 w 411"/>
              <a:gd name="T75" fmla="*/ 28 h 376"/>
              <a:gd name="T76" fmla="*/ 224 w 411"/>
              <a:gd name="T77" fmla="*/ 22 h 376"/>
              <a:gd name="T78" fmla="*/ 185 w 411"/>
              <a:gd name="T79" fmla="*/ 0 h 376"/>
              <a:gd name="T80" fmla="*/ 147 w 411"/>
              <a:gd name="T81" fmla="*/ 16 h 376"/>
              <a:gd name="T82" fmla="*/ 135 w 411"/>
              <a:gd name="T83" fmla="*/ 30 h 376"/>
              <a:gd name="T84" fmla="*/ 75 w 411"/>
              <a:gd name="T85" fmla="*/ 54 h 376"/>
              <a:gd name="T86" fmla="*/ 37 w 411"/>
              <a:gd name="T87" fmla="*/ 54 h 376"/>
              <a:gd name="T88" fmla="*/ 0 w 411"/>
              <a:gd name="T89" fmla="*/ 54 h 37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411"/>
              <a:gd name="T136" fmla="*/ 0 h 376"/>
              <a:gd name="T137" fmla="*/ 411 w 411"/>
              <a:gd name="T138" fmla="*/ 376 h 37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411" h="376">
                <a:moveTo>
                  <a:pt x="0" y="90"/>
                </a:moveTo>
                <a:lnTo>
                  <a:pt x="9" y="115"/>
                </a:lnTo>
                <a:lnTo>
                  <a:pt x="18" y="134"/>
                </a:lnTo>
                <a:lnTo>
                  <a:pt x="25" y="145"/>
                </a:lnTo>
                <a:lnTo>
                  <a:pt x="34" y="147"/>
                </a:lnTo>
                <a:lnTo>
                  <a:pt x="45" y="140"/>
                </a:lnTo>
                <a:lnTo>
                  <a:pt x="52" y="129"/>
                </a:lnTo>
                <a:lnTo>
                  <a:pt x="63" y="111"/>
                </a:lnTo>
                <a:lnTo>
                  <a:pt x="77" y="120"/>
                </a:lnTo>
                <a:lnTo>
                  <a:pt x="93" y="125"/>
                </a:lnTo>
                <a:lnTo>
                  <a:pt x="102" y="131"/>
                </a:lnTo>
                <a:lnTo>
                  <a:pt x="100" y="152"/>
                </a:lnTo>
                <a:lnTo>
                  <a:pt x="100" y="165"/>
                </a:lnTo>
                <a:lnTo>
                  <a:pt x="113" y="188"/>
                </a:lnTo>
                <a:lnTo>
                  <a:pt x="132" y="206"/>
                </a:lnTo>
                <a:lnTo>
                  <a:pt x="129" y="211"/>
                </a:lnTo>
                <a:lnTo>
                  <a:pt x="109" y="211"/>
                </a:lnTo>
                <a:lnTo>
                  <a:pt x="118" y="222"/>
                </a:lnTo>
                <a:lnTo>
                  <a:pt x="175" y="286"/>
                </a:lnTo>
                <a:lnTo>
                  <a:pt x="182" y="290"/>
                </a:lnTo>
                <a:lnTo>
                  <a:pt x="198" y="290"/>
                </a:lnTo>
                <a:lnTo>
                  <a:pt x="209" y="295"/>
                </a:lnTo>
                <a:lnTo>
                  <a:pt x="234" y="306"/>
                </a:lnTo>
                <a:lnTo>
                  <a:pt x="257" y="327"/>
                </a:lnTo>
                <a:lnTo>
                  <a:pt x="261" y="336"/>
                </a:lnTo>
                <a:lnTo>
                  <a:pt x="268" y="352"/>
                </a:lnTo>
                <a:lnTo>
                  <a:pt x="275" y="350"/>
                </a:lnTo>
                <a:lnTo>
                  <a:pt x="280" y="350"/>
                </a:lnTo>
                <a:lnTo>
                  <a:pt x="298" y="356"/>
                </a:lnTo>
                <a:lnTo>
                  <a:pt x="307" y="365"/>
                </a:lnTo>
                <a:lnTo>
                  <a:pt x="316" y="375"/>
                </a:lnTo>
                <a:lnTo>
                  <a:pt x="318" y="361"/>
                </a:lnTo>
                <a:lnTo>
                  <a:pt x="318" y="350"/>
                </a:lnTo>
                <a:lnTo>
                  <a:pt x="325" y="338"/>
                </a:lnTo>
                <a:lnTo>
                  <a:pt x="321" y="327"/>
                </a:lnTo>
                <a:lnTo>
                  <a:pt x="305" y="309"/>
                </a:lnTo>
                <a:lnTo>
                  <a:pt x="275" y="275"/>
                </a:lnTo>
                <a:lnTo>
                  <a:pt x="257" y="261"/>
                </a:lnTo>
                <a:lnTo>
                  <a:pt x="250" y="254"/>
                </a:lnTo>
                <a:lnTo>
                  <a:pt x="239" y="256"/>
                </a:lnTo>
                <a:lnTo>
                  <a:pt x="225" y="243"/>
                </a:lnTo>
                <a:lnTo>
                  <a:pt x="223" y="243"/>
                </a:lnTo>
                <a:lnTo>
                  <a:pt x="214" y="236"/>
                </a:lnTo>
                <a:lnTo>
                  <a:pt x="209" y="220"/>
                </a:lnTo>
                <a:lnTo>
                  <a:pt x="205" y="206"/>
                </a:lnTo>
                <a:lnTo>
                  <a:pt x="189" y="186"/>
                </a:lnTo>
                <a:lnTo>
                  <a:pt x="157" y="150"/>
                </a:lnTo>
                <a:lnTo>
                  <a:pt x="154" y="140"/>
                </a:lnTo>
                <a:lnTo>
                  <a:pt x="157" y="136"/>
                </a:lnTo>
                <a:lnTo>
                  <a:pt x="173" y="134"/>
                </a:lnTo>
                <a:lnTo>
                  <a:pt x="218" y="147"/>
                </a:lnTo>
                <a:lnTo>
                  <a:pt x="250" y="115"/>
                </a:lnTo>
                <a:lnTo>
                  <a:pt x="275" y="136"/>
                </a:lnTo>
                <a:lnTo>
                  <a:pt x="284" y="136"/>
                </a:lnTo>
                <a:lnTo>
                  <a:pt x="291" y="145"/>
                </a:lnTo>
                <a:lnTo>
                  <a:pt x="300" y="136"/>
                </a:lnTo>
                <a:lnTo>
                  <a:pt x="316" y="136"/>
                </a:lnTo>
                <a:lnTo>
                  <a:pt x="332" y="138"/>
                </a:lnTo>
                <a:lnTo>
                  <a:pt x="353" y="129"/>
                </a:lnTo>
                <a:lnTo>
                  <a:pt x="375" y="136"/>
                </a:lnTo>
                <a:lnTo>
                  <a:pt x="387" y="147"/>
                </a:lnTo>
                <a:lnTo>
                  <a:pt x="403" y="152"/>
                </a:lnTo>
                <a:lnTo>
                  <a:pt x="403" y="140"/>
                </a:lnTo>
                <a:lnTo>
                  <a:pt x="410" y="125"/>
                </a:lnTo>
                <a:lnTo>
                  <a:pt x="403" y="115"/>
                </a:lnTo>
                <a:lnTo>
                  <a:pt x="389" y="102"/>
                </a:lnTo>
                <a:lnTo>
                  <a:pt x="387" y="88"/>
                </a:lnTo>
                <a:lnTo>
                  <a:pt x="387" y="77"/>
                </a:lnTo>
                <a:lnTo>
                  <a:pt x="389" y="65"/>
                </a:lnTo>
                <a:lnTo>
                  <a:pt x="371" y="61"/>
                </a:lnTo>
                <a:lnTo>
                  <a:pt x="362" y="59"/>
                </a:lnTo>
                <a:lnTo>
                  <a:pt x="350" y="65"/>
                </a:lnTo>
                <a:lnTo>
                  <a:pt x="339" y="72"/>
                </a:lnTo>
                <a:lnTo>
                  <a:pt x="330" y="72"/>
                </a:lnTo>
                <a:lnTo>
                  <a:pt x="312" y="56"/>
                </a:lnTo>
                <a:lnTo>
                  <a:pt x="298" y="47"/>
                </a:lnTo>
                <a:lnTo>
                  <a:pt x="282" y="50"/>
                </a:lnTo>
                <a:lnTo>
                  <a:pt x="271" y="38"/>
                </a:lnTo>
                <a:lnTo>
                  <a:pt x="236" y="2"/>
                </a:lnTo>
                <a:lnTo>
                  <a:pt x="223" y="0"/>
                </a:lnTo>
                <a:lnTo>
                  <a:pt x="200" y="29"/>
                </a:lnTo>
                <a:lnTo>
                  <a:pt x="177" y="27"/>
                </a:lnTo>
                <a:lnTo>
                  <a:pt x="166" y="38"/>
                </a:lnTo>
                <a:lnTo>
                  <a:pt x="164" y="50"/>
                </a:lnTo>
                <a:lnTo>
                  <a:pt x="118" y="97"/>
                </a:lnTo>
                <a:lnTo>
                  <a:pt x="91" y="90"/>
                </a:lnTo>
                <a:lnTo>
                  <a:pt x="61" y="84"/>
                </a:lnTo>
                <a:lnTo>
                  <a:pt x="45" y="90"/>
                </a:lnTo>
                <a:lnTo>
                  <a:pt x="27" y="97"/>
                </a:lnTo>
                <a:lnTo>
                  <a:pt x="0" y="90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3498736" y="6139505"/>
            <a:ext cx="137351" cy="114255"/>
          </a:xfrm>
          <a:custGeom>
            <a:avLst/>
            <a:gdLst>
              <a:gd name="T0" fmla="*/ 9 w 118"/>
              <a:gd name="T1" fmla="*/ 0 h 98"/>
              <a:gd name="T2" fmla="*/ 0 w 118"/>
              <a:gd name="T3" fmla="*/ 4 h 98"/>
              <a:gd name="T4" fmla="*/ 9 w 118"/>
              <a:gd name="T5" fmla="*/ 17 h 98"/>
              <a:gd name="T6" fmla="*/ 23 w 118"/>
              <a:gd name="T7" fmla="*/ 19 h 98"/>
              <a:gd name="T8" fmla="*/ 34 w 118"/>
              <a:gd name="T9" fmla="*/ 30 h 98"/>
              <a:gd name="T10" fmla="*/ 45 w 118"/>
              <a:gd name="T11" fmla="*/ 34 h 98"/>
              <a:gd name="T12" fmla="*/ 65 w 118"/>
              <a:gd name="T13" fmla="*/ 46 h 98"/>
              <a:gd name="T14" fmla="*/ 76 w 118"/>
              <a:gd name="T15" fmla="*/ 49 h 98"/>
              <a:gd name="T16" fmla="*/ 91 w 118"/>
              <a:gd name="T17" fmla="*/ 58 h 98"/>
              <a:gd name="T18" fmla="*/ 95 w 118"/>
              <a:gd name="T19" fmla="*/ 54 h 98"/>
              <a:gd name="T20" fmla="*/ 65 w 118"/>
              <a:gd name="T21" fmla="*/ 36 h 98"/>
              <a:gd name="T22" fmla="*/ 63 w 118"/>
              <a:gd name="T23" fmla="*/ 29 h 98"/>
              <a:gd name="T24" fmla="*/ 60 w 118"/>
              <a:gd name="T25" fmla="*/ 22 h 98"/>
              <a:gd name="T26" fmla="*/ 47 w 118"/>
              <a:gd name="T27" fmla="*/ 13 h 98"/>
              <a:gd name="T28" fmla="*/ 44 w 118"/>
              <a:gd name="T29" fmla="*/ 14 h 98"/>
              <a:gd name="T30" fmla="*/ 27 w 118"/>
              <a:gd name="T31" fmla="*/ 5 h 98"/>
              <a:gd name="T32" fmla="*/ 20 w 118"/>
              <a:gd name="T33" fmla="*/ 4 h 98"/>
              <a:gd name="T34" fmla="*/ 9 w 118"/>
              <a:gd name="T35" fmla="*/ 0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18"/>
              <a:gd name="T55" fmla="*/ 0 h 98"/>
              <a:gd name="T56" fmla="*/ 118 w 118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18" h="98">
                <a:moveTo>
                  <a:pt x="9" y="0"/>
                </a:moveTo>
                <a:lnTo>
                  <a:pt x="0" y="6"/>
                </a:lnTo>
                <a:lnTo>
                  <a:pt x="11" y="29"/>
                </a:lnTo>
                <a:lnTo>
                  <a:pt x="27" y="33"/>
                </a:lnTo>
                <a:lnTo>
                  <a:pt x="42" y="51"/>
                </a:lnTo>
                <a:lnTo>
                  <a:pt x="56" y="58"/>
                </a:lnTo>
                <a:lnTo>
                  <a:pt x="81" y="76"/>
                </a:lnTo>
                <a:lnTo>
                  <a:pt x="94" y="83"/>
                </a:lnTo>
                <a:lnTo>
                  <a:pt x="112" y="97"/>
                </a:lnTo>
                <a:lnTo>
                  <a:pt x="117" y="90"/>
                </a:lnTo>
                <a:lnTo>
                  <a:pt x="81" y="60"/>
                </a:lnTo>
                <a:lnTo>
                  <a:pt x="78" y="49"/>
                </a:lnTo>
                <a:lnTo>
                  <a:pt x="74" y="36"/>
                </a:lnTo>
                <a:lnTo>
                  <a:pt x="58" y="22"/>
                </a:lnTo>
                <a:lnTo>
                  <a:pt x="54" y="24"/>
                </a:lnTo>
                <a:lnTo>
                  <a:pt x="33" y="9"/>
                </a:lnTo>
                <a:lnTo>
                  <a:pt x="24" y="4"/>
                </a:lnTo>
                <a:lnTo>
                  <a:pt x="9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3650804" y="6522128"/>
            <a:ext cx="263665" cy="71742"/>
          </a:xfrm>
          <a:custGeom>
            <a:avLst/>
            <a:gdLst>
              <a:gd name="T0" fmla="*/ 39 w 226"/>
              <a:gd name="T1" fmla="*/ 8 h 62"/>
              <a:gd name="T2" fmla="*/ 51 w 226"/>
              <a:gd name="T3" fmla="*/ 3 h 62"/>
              <a:gd name="T4" fmla="*/ 59 w 226"/>
              <a:gd name="T5" fmla="*/ 8 h 62"/>
              <a:gd name="T6" fmla="*/ 63 w 226"/>
              <a:gd name="T7" fmla="*/ 9 h 62"/>
              <a:gd name="T8" fmla="*/ 74 w 226"/>
              <a:gd name="T9" fmla="*/ 5 h 62"/>
              <a:gd name="T10" fmla="*/ 80 w 226"/>
              <a:gd name="T11" fmla="*/ 3 h 62"/>
              <a:gd name="T12" fmla="*/ 109 w 226"/>
              <a:gd name="T13" fmla="*/ 5 h 62"/>
              <a:gd name="T14" fmla="*/ 138 w 226"/>
              <a:gd name="T15" fmla="*/ 3 h 62"/>
              <a:gd name="T16" fmla="*/ 147 w 226"/>
              <a:gd name="T17" fmla="*/ 10 h 62"/>
              <a:gd name="T18" fmla="*/ 147 w 226"/>
              <a:gd name="T19" fmla="*/ 13 h 62"/>
              <a:gd name="T20" fmla="*/ 167 w 226"/>
              <a:gd name="T21" fmla="*/ 11 h 62"/>
              <a:gd name="T22" fmla="*/ 178 w 226"/>
              <a:gd name="T23" fmla="*/ 13 h 62"/>
              <a:gd name="T24" fmla="*/ 185 w 226"/>
              <a:gd name="T25" fmla="*/ 17 h 62"/>
              <a:gd name="T26" fmla="*/ 178 w 226"/>
              <a:gd name="T27" fmla="*/ 22 h 62"/>
              <a:gd name="T28" fmla="*/ 160 w 226"/>
              <a:gd name="T29" fmla="*/ 22 h 62"/>
              <a:gd name="T30" fmla="*/ 148 w 226"/>
              <a:gd name="T31" fmla="*/ 26 h 62"/>
              <a:gd name="T32" fmla="*/ 127 w 226"/>
              <a:gd name="T33" fmla="*/ 26 h 62"/>
              <a:gd name="T34" fmla="*/ 108 w 226"/>
              <a:gd name="T35" fmla="*/ 32 h 62"/>
              <a:gd name="T36" fmla="*/ 91 w 226"/>
              <a:gd name="T37" fmla="*/ 35 h 62"/>
              <a:gd name="T38" fmla="*/ 76 w 226"/>
              <a:gd name="T39" fmla="*/ 28 h 62"/>
              <a:gd name="T40" fmla="*/ 59 w 226"/>
              <a:gd name="T41" fmla="*/ 22 h 62"/>
              <a:gd name="T42" fmla="*/ 42 w 226"/>
              <a:gd name="T43" fmla="*/ 22 h 62"/>
              <a:gd name="T44" fmla="*/ 16 w 226"/>
              <a:gd name="T45" fmla="*/ 18 h 62"/>
              <a:gd name="T46" fmla="*/ 9 w 226"/>
              <a:gd name="T47" fmla="*/ 13 h 62"/>
              <a:gd name="T48" fmla="*/ 0 w 226"/>
              <a:gd name="T49" fmla="*/ 3 h 62"/>
              <a:gd name="T50" fmla="*/ 4 w 226"/>
              <a:gd name="T51" fmla="*/ 0 h 62"/>
              <a:gd name="T52" fmla="*/ 25 w 226"/>
              <a:gd name="T53" fmla="*/ 3 h 62"/>
              <a:gd name="T54" fmla="*/ 39 w 226"/>
              <a:gd name="T55" fmla="*/ 8 h 6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26"/>
              <a:gd name="T85" fmla="*/ 0 h 62"/>
              <a:gd name="T86" fmla="*/ 226 w 226"/>
              <a:gd name="T87" fmla="*/ 62 h 6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26" h="62">
                <a:moveTo>
                  <a:pt x="47" y="13"/>
                </a:moveTo>
                <a:lnTo>
                  <a:pt x="63" y="4"/>
                </a:lnTo>
                <a:lnTo>
                  <a:pt x="72" y="13"/>
                </a:lnTo>
                <a:lnTo>
                  <a:pt x="77" y="15"/>
                </a:lnTo>
                <a:lnTo>
                  <a:pt x="90" y="9"/>
                </a:lnTo>
                <a:lnTo>
                  <a:pt x="97" y="4"/>
                </a:lnTo>
                <a:lnTo>
                  <a:pt x="134" y="9"/>
                </a:lnTo>
                <a:lnTo>
                  <a:pt x="168" y="6"/>
                </a:lnTo>
                <a:lnTo>
                  <a:pt x="179" y="18"/>
                </a:lnTo>
                <a:lnTo>
                  <a:pt x="179" y="22"/>
                </a:lnTo>
                <a:lnTo>
                  <a:pt x="204" y="20"/>
                </a:lnTo>
                <a:lnTo>
                  <a:pt x="218" y="22"/>
                </a:lnTo>
                <a:lnTo>
                  <a:pt x="225" y="29"/>
                </a:lnTo>
                <a:lnTo>
                  <a:pt x="218" y="38"/>
                </a:lnTo>
                <a:lnTo>
                  <a:pt x="195" y="38"/>
                </a:lnTo>
                <a:lnTo>
                  <a:pt x="181" y="45"/>
                </a:lnTo>
                <a:lnTo>
                  <a:pt x="156" y="45"/>
                </a:lnTo>
                <a:lnTo>
                  <a:pt x="131" y="56"/>
                </a:lnTo>
                <a:lnTo>
                  <a:pt x="111" y="61"/>
                </a:lnTo>
                <a:lnTo>
                  <a:pt x="93" y="49"/>
                </a:lnTo>
                <a:lnTo>
                  <a:pt x="72" y="38"/>
                </a:lnTo>
                <a:lnTo>
                  <a:pt x="50" y="38"/>
                </a:lnTo>
                <a:lnTo>
                  <a:pt x="20" y="31"/>
                </a:lnTo>
                <a:lnTo>
                  <a:pt x="9" y="22"/>
                </a:lnTo>
                <a:lnTo>
                  <a:pt x="0" y="6"/>
                </a:lnTo>
                <a:lnTo>
                  <a:pt x="4" y="0"/>
                </a:lnTo>
                <a:lnTo>
                  <a:pt x="29" y="4"/>
                </a:lnTo>
                <a:lnTo>
                  <a:pt x="47" y="13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3216676" y="5791425"/>
            <a:ext cx="565348" cy="644348"/>
            <a:chOff x="3216676" y="5791425"/>
            <a:chExt cx="565348" cy="644348"/>
          </a:xfrm>
          <a:solidFill>
            <a:schemeClr val="accent2">
              <a:lumMod val="75000"/>
            </a:schemeClr>
          </a:solidFill>
        </p:grpSpPr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3232618" y="6212576"/>
              <a:ext cx="46601" cy="41185"/>
            </a:xfrm>
            <a:custGeom>
              <a:avLst/>
              <a:gdLst>
                <a:gd name="T0" fmla="*/ 23 w 39"/>
                <a:gd name="T1" fmla="*/ 0 h 36"/>
                <a:gd name="T2" fmla="*/ 34 w 39"/>
                <a:gd name="T3" fmla="*/ 4 h 36"/>
                <a:gd name="T4" fmla="*/ 30 w 39"/>
                <a:gd name="T5" fmla="*/ 13 h 36"/>
                <a:gd name="T6" fmla="*/ 34 w 39"/>
                <a:gd name="T7" fmla="*/ 18 h 36"/>
                <a:gd name="T8" fmla="*/ 23 w 39"/>
                <a:gd name="T9" fmla="*/ 19 h 36"/>
                <a:gd name="T10" fmla="*/ 10 w 39"/>
                <a:gd name="T11" fmla="*/ 18 h 36"/>
                <a:gd name="T12" fmla="*/ 0 w 39"/>
                <a:gd name="T13" fmla="*/ 11 h 36"/>
                <a:gd name="T14" fmla="*/ 23 w 39"/>
                <a:gd name="T15" fmla="*/ 0 h 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"/>
                <a:gd name="T25" fmla="*/ 0 h 36"/>
                <a:gd name="T26" fmla="*/ 39 w 39"/>
                <a:gd name="T27" fmla="*/ 36 h 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" h="36">
                  <a:moveTo>
                    <a:pt x="27" y="0"/>
                  </a:moveTo>
                  <a:lnTo>
                    <a:pt x="38" y="8"/>
                  </a:lnTo>
                  <a:lnTo>
                    <a:pt x="34" y="23"/>
                  </a:lnTo>
                  <a:lnTo>
                    <a:pt x="38" y="32"/>
                  </a:lnTo>
                  <a:lnTo>
                    <a:pt x="27" y="35"/>
                  </a:lnTo>
                  <a:lnTo>
                    <a:pt x="10" y="32"/>
                  </a:lnTo>
                  <a:lnTo>
                    <a:pt x="0" y="20"/>
                  </a:lnTo>
                  <a:lnTo>
                    <a:pt x="27" y="0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3297615" y="6224533"/>
              <a:ext cx="241591" cy="211240"/>
            </a:xfrm>
            <a:custGeom>
              <a:avLst/>
              <a:gdLst>
                <a:gd name="T0" fmla="*/ 25 w 207"/>
                <a:gd name="T1" fmla="*/ 4 h 181"/>
                <a:gd name="T2" fmla="*/ 14 w 207"/>
                <a:gd name="T3" fmla="*/ 7 h 181"/>
                <a:gd name="T4" fmla="*/ 18 w 207"/>
                <a:gd name="T5" fmla="*/ 13 h 181"/>
                <a:gd name="T6" fmla="*/ 10 w 207"/>
                <a:gd name="T7" fmla="*/ 19 h 181"/>
                <a:gd name="T8" fmla="*/ 4 w 207"/>
                <a:gd name="T9" fmla="*/ 19 h 181"/>
                <a:gd name="T10" fmla="*/ 0 w 207"/>
                <a:gd name="T11" fmla="*/ 22 h 181"/>
                <a:gd name="T12" fmla="*/ 2 w 207"/>
                <a:gd name="T13" fmla="*/ 31 h 181"/>
                <a:gd name="T14" fmla="*/ 29 w 207"/>
                <a:gd name="T15" fmla="*/ 37 h 181"/>
                <a:gd name="T16" fmla="*/ 35 w 207"/>
                <a:gd name="T17" fmla="*/ 54 h 181"/>
                <a:gd name="T18" fmla="*/ 43 w 207"/>
                <a:gd name="T19" fmla="*/ 76 h 181"/>
                <a:gd name="T20" fmla="*/ 54 w 207"/>
                <a:gd name="T21" fmla="*/ 86 h 181"/>
                <a:gd name="T22" fmla="*/ 66 w 207"/>
                <a:gd name="T23" fmla="*/ 79 h 181"/>
                <a:gd name="T24" fmla="*/ 82 w 207"/>
                <a:gd name="T25" fmla="*/ 92 h 181"/>
                <a:gd name="T26" fmla="*/ 98 w 207"/>
                <a:gd name="T27" fmla="*/ 107 h 181"/>
                <a:gd name="T28" fmla="*/ 103 w 207"/>
                <a:gd name="T29" fmla="*/ 97 h 181"/>
                <a:gd name="T30" fmla="*/ 99 w 207"/>
                <a:gd name="T31" fmla="*/ 88 h 181"/>
                <a:gd name="T32" fmla="*/ 105 w 207"/>
                <a:gd name="T33" fmla="*/ 86 h 181"/>
                <a:gd name="T34" fmla="*/ 128 w 207"/>
                <a:gd name="T35" fmla="*/ 98 h 181"/>
                <a:gd name="T36" fmla="*/ 137 w 207"/>
                <a:gd name="T37" fmla="*/ 95 h 181"/>
                <a:gd name="T38" fmla="*/ 139 w 207"/>
                <a:gd name="T39" fmla="*/ 90 h 181"/>
                <a:gd name="T40" fmla="*/ 128 w 207"/>
                <a:gd name="T41" fmla="*/ 73 h 181"/>
                <a:gd name="T42" fmla="*/ 128 w 207"/>
                <a:gd name="T43" fmla="*/ 69 h 181"/>
                <a:gd name="T44" fmla="*/ 116 w 207"/>
                <a:gd name="T45" fmla="*/ 56 h 181"/>
                <a:gd name="T46" fmla="*/ 110 w 207"/>
                <a:gd name="T47" fmla="*/ 46 h 181"/>
                <a:gd name="T48" fmla="*/ 116 w 207"/>
                <a:gd name="T49" fmla="*/ 46 h 181"/>
                <a:gd name="T50" fmla="*/ 128 w 207"/>
                <a:gd name="T51" fmla="*/ 47 h 181"/>
                <a:gd name="T52" fmla="*/ 146 w 207"/>
                <a:gd name="T53" fmla="*/ 57 h 181"/>
                <a:gd name="T54" fmla="*/ 153 w 207"/>
                <a:gd name="T55" fmla="*/ 49 h 181"/>
                <a:gd name="T56" fmla="*/ 167 w 207"/>
                <a:gd name="T57" fmla="*/ 51 h 181"/>
                <a:gd name="T58" fmla="*/ 169 w 207"/>
                <a:gd name="T59" fmla="*/ 47 h 181"/>
                <a:gd name="T60" fmla="*/ 151 w 207"/>
                <a:gd name="T61" fmla="*/ 33 h 181"/>
                <a:gd name="T62" fmla="*/ 139 w 207"/>
                <a:gd name="T63" fmla="*/ 35 h 181"/>
                <a:gd name="T64" fmla="*/ 134 w 207"/>
                <a:gd name="T65" fmla="*/ 29 h 181"/>
                <a:gd name="T66" fmla="*/ 128 w 207"/>
                <a:gd name="T67" fmla="*/ 17 h 181"/>
                <a:gd name="T68" fmla="*/ 120 w 207"/>
                <a:gd name="T69" fmla="*/ 22 h 181"/>
                <a:gd name="T70" fmla="*/ 103 w 207"/>
                <a:gd name="T71" fmla="*/ 17 h 181"/>
                <a:gd name="T72" fmla="*/ 92 w 207"/>
                <a:gd name="T73" fmla="*/ 4 h 181"/>
                <a:gd name="T74" fmla="*/ 70 w 207"/>
                <a:gd name="T75" fmla="*/ 5 h 181"/>
                <a:gd name="T76" fmla="*/ 56 w 207"/>
                <a:gd name="T77" fmla="*/ 7 h 181"/>
                <a:gd name="T78" fmla="*/ 45 w 207"/>
                <a:gd name="T79" fmla="*/ 0 h 181"/>
                <a:gd name="T80" fmla="*/ 37 w 207"/>
                <a:gd name="T81" fmla="*/ 4 h 181"/>
                <a:gd name="T82" fmla="*/ 25 w 207"/>
                <a:gd name="T83" fmla="*/ 4 h 1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07"/>
                <a:gd name="T127" fmla="*/ 0 h 181"/>
                <a:gd name="T128" fmla="*/ 207 w 207"/>
                <a:gd name="T129" fmla="*/ 181 h 1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07" h="181">
                  <a:moveTo>
                    <a:pt x="29" y="6"/>
                  </a:moveTo>
                  <a:lnTo>
                    <a:pt x="18" y="11"/>
                  </a:lnTo>
                  <a:lnTo>
                    <a:pt x="22" y="22"/>
                  </a:lnTo>
                  <a:lnTo>
                    <a:pt x="11" y="33"/>
                  </a:lnTo>
                  <a:lnTo>
                    <a:pt x="4" y="33"/>
                  </a:lnTo>
                  <a:lnTo>
                    <a:pt x="0" y="38"/>
                  </a:lnTo>
                  <a:lnTo>
                    <a:pt x="2" y="51"/>
                  </a:lnTo>
                  <a:lnTo>
                    <a:pt x="36" y="63"/>
                  </a:lnTo>
                  <a:lnTo>
                    <a:pt x="43" y="90"/>
                  </a:lnTo>
                  <a:lnTo>
                    <a:pt x="52" y="126"/>
                  </a:lnTo>
                  <a:lnTo>
                    <a:pt x="66" y="144"/>
                  </a:lnTo>
                  <a:lnTo>
                    <a:pt x="80" y="132"/>
                  </a:lnTo>
                  <a:lnTo>
                    <a:pt x="100" y="155"/>
                  </a:lnTo>
                  <a:lnTo>
                    <a:pt x="119" y="180"/>
                  </a:lnTo>
                  <a:lnTo>
                    <a:pt x="125" y="162"/>
                  </a:lnTo>
                  <a:lnTo>
                    <a:pt x="121" y="148"/>
                  </a:lnTo>
                  <a:lnTo>
                    <a:pt x="128" y="144"/>
                  </a:lnTo>
                  <a:lnTo>
                    <a:pt x="157" y="166"/>
                  </a:lnTo>
                  <a:lnTo>
                    <a:pt x="167" y="159"/>
                  </a:lnTo>
                  <a:lnTo>
                    <a:pt x="169" y="150"/>
                  </a:lnTo>
                  <a:lnTo>
                    <a:pt x="155" y="123"/>
                  </a:lnTo>
                  <a:lnTo>
                    <a:pt x="155" y="117"/>
                  </a:lnTo>
                  <a:lnTo>
                    <a:pt x="141" y="94"/>
                  </a:lnTo>
                  <a:lnTo>
                    <a:pt x="135" y="76"/>
                  </a:lnTo>
                  <a:lnTo>
                    <a:pt x="141" y="76"/>
                  </a:lnTo>
                  <a:lnTo>
                    <a:pt x="157" y="78"/>
                  </a:lnTo>
                  <a:lnTo>
                    <a:pt x="178" y="96"/>
                  </a:lnTo>
                  <a:lnTo>
                    <a:pt x="187" y="83"/>
                  </a:lnTo>
                  <a:lnTo>
                    <a:pt x="203" y="85"/>
                  </a:lnTo>
                  <a:lnTo>
                    <a:pt x="206" y="81"/>
                  </a:lnTo>
                  <a:lnTo>
                    <a:pt x="185" y="56"/>
                  </a:lnTo>
                  <a:lnTo>
                    <a:pt x="169" y="58"/>
                  </a:lnTo>
                  <a:lnTo>
                    <a:pt x="164" y="49"/>
                  </a:lnTo>
                  <a:lnTo>
                    <a:pt x="155" y="29"/>
                  </a:lnTo>
                  <a:lnTo>
                    <a:pt x="146" y="36"/>
                  </a:lnTo>
                  <a:lnTo>
                    <a:pt x="125" y="29"/>
                  </a:lnTo>
                  <a:lnTo>
                    <a:pt x="112" y="6"/>
                  </a:lnTo>
                  <a:lnTo>
                    <a:pt x="86" y="9"/>
                  </a:lnTo>
                  <a:lnTo>
                    <a:pt x="68" y="11"/>
                  </a:lnTo>
                  <a:lnTo>
                    <a:pt x="54" y="0"/>
                  </a:lnTo>
                  <a:lnTo>
                    <a:pt x="45" y="6"/>
                  </a:lnTo>
                  <a:lnTo>
                    <a:pt x="29" y="6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2" name="Freeform 41"/>
            <p:cNvSpPr>
              <a:spLocks/>
            </p:cNvSpPr>
            <p:nvPr/>
          </p:nvSpPr>
          <p:spPr bwMode="auto">
            <a:xfrm>
              <a:off x="3216676" y="5791425"/>
              <a:ext cx="565348" cy="508835"/>
            </a:xfrm>
            <a:custGeom>
              <a:avLst/>
              <a:gdLst>
                <a:gd name="T0" fmla="*/ 73 w 483"/>
                <a:gd name="T1" fmla="*/ 69 h 436"/>
                <a:gd name="T2" fmla="*/ 50 w 483"/>
                <a:gd name="T3" fmla="*/ 112 h 436"/>
                <a:gd name="T4" fmla="*/ 42 w 483"/>
                <a:gd name="T5" fmla="*/ 121 h 436"/>
                <a:gd name="T6" fmla="*/ 23 w 483"/>
                <a:gd name="T7" fmla="*/ 134 h 436"/>
                <a:gd name="T8" fmla="*/ 0 w 483"/>
                <a:gd name="T9" fmla="*/ 136 h 436"/>
                <a:gd name="T10" fmla="*/ 29 w 483"/>
                <a:gd name="T11" fmla="*/ 174 h 436"/>
                <a:gd name="T12" fmla="*/ 52 w 483"/>
                <a:gd name="T13" fmla="*/ 174 h 436"/>
                <a:gd name="T14" fmla="*/ 46 w 483"/>
                <a:gd name="T15" fmla="*/ 186 h 436"/>
                <a:gd name="T16" fmla="*/ 52 w 483"/>
                <a:gd name="T17" fmla="*/ 206 h 436"/>
                <a:gd name="T18" fmla="*/ 71 w 483"/>
                <a:gd name="T19" fmla="*/ 220 h 436"/>
                <a:gd name="T20" fmla="*/ 85 w 483"/>
                <a:gd name="T21" fmla="*/ 213 h 436"/>
                <a:gd name="T22" fmla="*/ 100 w 483"/>
                <a:gd name="T23" fmla="*/ 213 h 436"/>
                <a:gd name="T24" fmla="*/ 149 w 483"/>
                <a:gd name="T25" fmla="*/ 217 h 436"/>
                <a:gd name="T26" fmla="*/ 177 w 483"/>
                <a:gd name="T27" fmla="*/ 228 h 436"/>
                <a:gd name="T28" fmla="*/ 191 w 483"/>
                <a:gd name="T29" fmla="*/ 242 h 436"/>
                <a:gd name="T30" fmla="*/ 212 w 483"/>
                <a:gd name="T31" fmla="*/ 236 h 436"/>
                <a:gd name="T32" fmla="*/ 250 w 483"/>
                <a:gd name="T33" fmla="*/ 259 h 436"/>
                <a:gd name="T34" fmla="*/ 258 w 483"/>
                <a:gd name="T35" fmla="*/ 245 h 436"/>
                <a:gd name="T36" fmla="*/ 257 w 483"/>
                <a:gd name="T37" fmla="*/ 226 h 436"/>
                <a:gd name="T38" fmla="*/ 241 w 483"/>
                <a:gd name="T39" fmla="*/ 215 h 436"/>
                <a:gd name="T40" fmla="*/ 200 w 483"/>
                <a:gd name="T41" fmla="*/ 199 h 436"/>
                <a:gd name="T42" fmla="*/ 175 w 483"/>
                <a:gd name="T43" fmla="*/ 192 h 436"/>
                <a:gd name="T44" fmla="*/ 166 w 483"/>
                <a:gd name="T45" fmla="*/ 183 h 436"/>
                <a:gd name="T46" fmla="*/ 181 w 483"/>
                <a:gd name="T47" fmla="*/ 172 h 436"/>
                <a:gd name="T48" fmla="*/ 170 w 483"/>
                <a:gd name="T49" fmla="*/ 159 h 436"/>
                <a:gd name="T50" fmla="*/ 189 w 483"/>
                <a:gd name="T51" fmla="*/ 164 h 436"/>
                <a:gd name="T52" fmla="*/ 200 w 483"/>
                <a:gd name="T53" fmla="*/ 159 h 436"/>
                <a:gd name="T54" fmla="*/ 177 w 483"/>
                <a:gd name="T55" fmla="*/ 135 h 436"/>
                <a:gd name="T56" fmla="*/ 157 w 483"/>
                <a:gd name="T57" fmla="*/ 106 h 436"/>
                <a:gd name="T58" fmla="*/ 155 w 483"/>
                <a:gd name="T59" fmla="*/ 90 h 436"/>
                <a:gd name="T60" fmla="*/ 163 w 483"/>
                <a:gd name="T61" fmla="*/ 79 h 436"/>
                <a:gd name="T62" fmla="*/ 171 w 483"/>
                <a:gd name="T63" fmla="*/ 93 h 436"/>
                <a:gd name="T64" fmla="*/ 177 w 483"/>
                <a:gd name="T65" fmla="*/ 98 h 436"/>
                <a:gd name="T66" fmla="*/ 210 w 483"/>
                <a:gd name="T67" fmla="*/ 118 h 436"/>
                <a:gd name="T68" fmla="*/ 215 w 483"/>
                <a:gd name="T69" fmla="*/ 105 h 436"/>
                <a:gd name="T70" fmla="*/ 239 w 483"/>
                <a:gd name="T71" fmla="*/ 118 h 436"/>
                <a:gd name="T72" fmla="*/ 228 w 483"/>
                <a:gd name="T73" fmla="*/ 101 h 436"/>
                <a:gd name="T74" fmla="*/ 239 w 483"/>
                <a:gd name="T75" fmla="*/ 95 h 436"/>
                <a:gd name="T76" fmla="*/ 267 w 483"/>
                <a:gd name="T77" fmla="*/ 98 h 436"/>
                <a:gd name="T78" fmla="*/ 254 w 483"/>
                <a:gd name="T79" fmla="*/ 86 h 436"/>
                <a:gd name="T80" fmla="*/ 228 w 483"/>
                <a:gd name="T81" fmla="*/ 76 h 436"/>
                <a:gd name="T82" fmla="*/ 230 w 483"/>
                <a:gd name="T83" fmla="*/ 67 h 436"/>
                <a:gd name="T84" fmla="*/ 277 w 483"/>
                <a:gd name="T85" fmla="*/ 58 h 436"/>
                <a:gd name="T86" fmla="*/ 325 w 483"/>
                <a:gd name="T87" fmla="*/ 55 h 436"/>
                <a:gd name="T88" fmla="*/ 350 w 483"/>
                <a:gd name="T89" fmla="*/ 58 h 436"/>
                <a:gd name="T90" fmla="*/ 376 w 483"/>
                <a:gd name="T91" fmla="*/ 52 h 436"/>
                <a:gd name="T92" fmla="*/ 397 w 483"/>
                <a:gd name="T93" fmla="*/ 32 h 436"/>
                <a:gd name="T94" fmla="*/ 397 w 483"/>
                <a:gd name="T95" fmla="*/ 4 h 436"/>
                <a:gd name="T96" fmla="*/ 378 w 483"/>
                <a:gd name="T97" fmla="*/ 0 h 436"/>
                <a:gd name="T98" fmla="*/ 373 w 483"/>
                <a:gd name="T99" fmla="*/ 13 h 436"/>
                <a:gd name="T100" fmla="*/ 360 w 483"/>
                <a:gd name="T101" fmla="*/ 24 h 436"/>
                <a:gd name="T102" fmla="*/ 346 w 483"/>
                <a:gd name="T103" fmla="*/ 31 h 436"/>
                <a:gd name="T104" fmla="*/ 313 w 483"/>
                <a:gd name="T105" fmla="*/ 22 h 436"/>
                <a:gd name="T106" fmla="*/ 284 w 483"/>
                <a:gd name="T107" fmla="*/ 13 h 436"/>
                <a:gd name="T108" fmla="*/ 250 w 483"/>
                <a:gd name="T109" fmla="*/ 31 h 436"/>
                <a:gd name="T110" fmla="*/ 215 w 483"/>
                <a:gd name="T111" fmla="*/ 37 h 436"/>
                <a:gd name="T112" fmla="*/ 189 w 483"/>
                <a:gd name="T113" fmla="*/ 41 h 436"/>
                <a:gd name="T114" fmla="*/ 170 w 483"/>
                <a:gd name="T115" fmla="*/ 53 h 436"/>
                <a:gd name="T116" fmla="*/ 143 w 483"/>
                <a:gd name="T117" fmla="*/ 55 h 436"/>
                <a:gd name="T118" fmla="*/ 116 w 483"/>
                <a:gd name="T119" fmla="*/ 65 h 436"/>
                <a:gd name="T120" fmla="*/ 90 w 483"/>
                <a:gd name="T121" fmla="*/ 65 h 4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483"/>
                <a:gd name="T184" fmla="*/ 0 h 436"/>
                <a:gd name="T185" fmla="*/ 483 w 483"/>
                <a:gd name="T186" fmla="*/ 436 h 4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483" h="436">
                  <a:moveTo>
                    <a:pt x="97" y="107"/>
                  </a:moveTo>
                  <a:lnTo>
                    <a:pt x="88" y="116"/>
                  </a:lnTo>
                  <a:lnTo>
                    <a:pt x="77" y="152"/>
                  </a:lnTo>
                  <a:lnTo>
                    <a:pt x="61" y="189"/>
                  </a:lnTo>
                  <a:lnTo>
                    <a:pt x="56" y="193"/>
                  </a:lnTo>
                  <a:lnTo>
                    <a:pt x="50" y="204"/>
                  </a:lnTo>
                  <a:lnTo>
                    <a:pt x="40" y="216"/>
                  </a:lnTo>
                  <a:lnTo>
                    <a:pt x="27" y="225"/>
                  </a:lnTo>
                  <a:lnTo>
                    <a:pt x="15" y="230"/>
                  </a:lnTo>
                  <a:lnTo>
                    <a:pt x="0" y="230"/>
                  </a:lnTo>
                  <a:lnTo>
                    <a:pt x="20" y="271"/>
                  </a:lnTo>
                  <a:lnTo>
                    <a:pt x="34" y="291"/>
                  </a:lnTo>
                  <a:lnTo>
                    <a:pt x="50" y="291"/>
                  </a:lnTo>
                  <a:lnTo>
                    <a:pt x="63" y="291"/>
                  </a:lnTo>
                  <a:lnTo>
                    <a:pt x="68" y="302"/>
                  </a:lnTo>
                  <a:lnTo>
                    <a:pt x="54" y="312"/>
                  </a:lnTo>
                  <a:lnTo>
                    <a:pt x="54" y="325"/>
                  </a:lnTo>
                  <a:lnTo>
                    <a:pt x="63" y="346"/>
                  </a:lnTo>
                  <a:lnTo>
                    <a:pt x="77" y="362"/>
                  </a:lnTo>
                  <a:lnTo>
                    <a:pt x="86" y="371"/>
                  </a:lnTo>
                  <a:lnTo>
                    <a:pt x="90" y="357"/>
                  </a:lnTo>
                  <a:lnTo>
                    <a:pt x="102" y="357"/>
                  </a:lnTo>
                  <a:lnTo>
                    <a:pt x="115" y="368"/>
                  </a:lnTo>
                  <a:lnTo>
                    <a:pt x="120" y="357"/>
                  </a:lnTo>
                  <a:lnTo>
                    <a:pt x="143" y="359"/>
                  </a:lnTo>
                  <a:lnTo>
                    <a:pt x="179" y="364"/>
                  </a:lnTo>
                  <a:lnTo>
                    <a:pt x="202" y="373"/>
                  </a:lnTo>
                  <a:lnTo>
                    <a:pt x="213" y="382"/>
                  </a:lnTo>
                  <a:lnTo>
                    <a:pt x="225" y="398"/>
                  </a:lnTo>
                  <a:lnTo>
                    <a:pt x="231" y="407"/>
                  </a:lnTo>
                  <a:lnTo>
                    <a:pt x="243" y="398"/>
                  </a:lnTo>
                  <a:lnTo>
                    <a:pt x="256" y="396"/>
                  </a:lnTo>
                  <a:lnTo>
                    <a:pt x="277" y="412"/>
                  </a:lnTo>
                  <a:lnTo>
                    <a:pt x="302" y="435"/>
                  </a:lnTo>
                  <a:lnTo>
                    <a:pt x="309" y="430"/>
                  </a:lnTo>
                  <a:lnTo>
                    <a:pt x="311" y="412"/>
                  </a:lnTo>
                  <a:lnTo>
                    <a:pt x="311" y="394"/>
                  </a:lnTo>
                  <a:lnTo>
                    <a:pt x="309" y="378"/>
                  </a:lnTo>
                  <a:lnTo>
                    <a:pt x="297" y="357"/>
                  </a:lnTo>
                  <a:lnTo>
                    <a:pt x="291" y="362"/>
                  </a:lnTo>
                  <a:lnTo>
                    <a:pt x="270" y="355"/>
                  </a:lnTo>
                  <a:lnTo>
                    <a:pt x="241" y="332"/>
                  </a:lnTo>
                  <a:lnTo>
                    <a:pt x="231" y="323"/>
                  </a:lnTo>
                  <a:lnTo>
                    <a:pt x="211" y="321"/>
                  </a:lnTo>
                  <a:lnTo>
                    <a:pt x="200" y="314"/>
                  </a:lnTo>
                  <a:lnTo>
                    <a:pt x="200" y="307"/>
                  </a:lnTo>
                  <a:lnTo>
                    <a:pt x="213" y="293"/>
                  </a:lnTo>
                  <a:lnTo>
                    <a:pt x="218" y="289"/>
                  </a:lnTo>
                  <a:lnTo>
                    <a:pt x="209" y="280"/>
                  </a:lnTo>
                  <a:lnTo>
                    <a:pt x="204" y="266"/>
                  </a:lnTo>
                  <a:lnTo>
                    <a:pt x="209" y="259"/>
                  </a:lnTo>
                  <a:lnTo>
                    <a:pt x="227" y="275"/>
                  </a:lnTo>
                  <a:lnTo>
                    <a:pt x="241" y="282"/>
                  </a:lnTo>
                  <a:lnTo>
                    <a:pt x="241" y="268"/>
                  </a:lnTo>
                  <a:lnTo>
                    <a:pt x="231" y="250"/>
                  </a:lnTo>
                  <a:lnTo>
                    <a:pt x="213" y="227"/>
                  </a:lnTo>
                  <a:lnTo>
                    <a:pt x="193" y="195"/>
                  </a:lnTo>
                  <a:lnTo>
                    <a:pt x="190" y="179"/>
                  </a:lnTo>
                  <a:lnTo>
                    <a:pt x="188" y="166"/>
                  </a:lnTo>
                  <a:lnTo>
                    <a:pt x="186" y="150"/>
                  </a:lnTo>
                  <a:lnTo>
                    <a:pt x="184" y="136"/>
                  </a:lnTo>
                  <a:lnTo>
                    <a:pt x="197" y="132"/>
                  </a:lnTo>
                  <a:lnTo>
                    <a:pt x="195" y="141"/>
                  </a:lnTo>
                  <a:lnTo>
                    <a:pt x="206" y="157"/>
                  </a:lnTo>
                  <a:lnTo>
                    <a:pt x="215" y="157"/>
                  </a:lnTo>
                  <a:lnTo>
                    <a:pt x="213" y="166"/>
                  </a:lnTo>
                  <a:lnTo>
                    <a:pt x="254" y="204"/>
                  </a:lnTo>
                  <a:lnTo>
                    <a:pt x="254" y="198"/>
                  </a:lnTo>
                  <a:lnTo>
                    <a:pt x="247" y="179"/>
                  </a:lnTo>
                  <a:lnTo>
                    <a:pt x="259" y="175"/>
                  </a:lnTo>
                  <a:lnTo>
                    <a:pt x="277" y="184"/>
                  </a:lnTo>
                  <a:lnTo>
                    <a:pt x="288" y="198"/>
                  </a:lnTo>
                  <a:lnTo>
                    <a:pt x="291" y="189"/>
                  </a:lnTo>
                  <a:lnTo>
                    <a:pt x="275" y="170"/>
                  </a:lnTo>
                  <a:lnTo>
                    <a:pt x="277" y="163"/>
                  </a:lnTo>
                  <a:lnTo>
                    <a:pt x="288" y="159"/>
                  </a:lnTo>
                  <a:lnTo>
                    <a:pt x="316" y="170"/>
                  </a:lnTo>
                  <a:lnTo>
                    <a:pt x="322" y="166"/>
                  </a:lnTo>
                  <a:lnTo>
                    <a:pt x="320" y="154"/>
                  </a:lnTo>
                  <a:lnTo>
                    <a:pt x="306" y="145"/>
                  </a:lnTo>
                  <a:lnTo>
                    <a:pt x="288" y="136"/>
                  </a:lnTo>
                  <a:lnTo>
                    <a:pt x="275" y="127"/>
                  </a:lnTo>
                  <a:lnTo>
                    <a:pt x="272" y="120"/>
                  </a:lnTo>
                  <a:lnTo>
                    <a:pt x="277" y="111"/>
                  </a:lnTo>
                  <a:lnTo>
                    <a:pt x="304" y="107"/>
                  </a:lnTo>
                  <a:lnTo>
                    <a:pt x="334" y="97"/>
                  </a:lnTo>
                  <a:lnTo>
                    <a:pt x="354" y="100"/>
                  </a:lnTo>
                  <a:lnTo>
                    <a:pt x="391" y="93"/>
                  </a:lnTo>
                  <a:lnTo>
                    <a:pt x="397" y="88"/>
                  </a:lnTo>
                  <a:lnTo>
                    <a:pt x="422" y="97"/>
                  </a:lnTo>
                  <a:lnTo>
                    <a:pt x="443" y="109"/>
                  </a:lnTo>
                  <a:lnTo>
                    <a:pt x="454" y="86"/>
                  </a:lnTo>
                  <a:lnTo>
                    <a:pt x="472" y="61"/>
                  </a:lnTo>
                  <a:lnTo>
                    <a:pt x="479" y="54"/>
                  </a:lnTo>
                  <a:lnTo>
                    <a:pt x="482" y="11"/>
                  </a:lnTo>
                  <a:lnTo>
                    <a:pt x="479" y="6"/>
                  </a:lnTo>
                  <a:lnTo>
                    <a:pt x="468" y="0"/>
                  </a:lnTo>
                  <a:lnTo>
                    <a:pt x="456" y="0"/>
                  </a:lnTo>
                  <a:lnTo>
                    <a:pt x="450" y="6"/>
                  </a:lnTo>
                  <a:lnTo>
                    <a:pt x="450" y="22"/>
                  </a:lnTo>
                  <a:lnTo>
                    <a:pt x="452" y="36"/>
                  </a:lnTo>
                  <a:lnTo>
                    <a:pt x="434" y="40"/>
                  </a:lnTo>
                  <a:lnTo>
                    <a:pt x="422" y="50"/>
                  </a:lnTo>
                  <a:lnTo>
                    <a:pt x="416" y="52"/>
                  </a:lnTo>
                  <a:lnTo>
                    <a:pt x="388" y="45"/>
                  </a:lnTo>
                  <a:lnTo>
                    <a:pt x="377" y="38"/>
                  </a:lnTo>
                  <a:lnTo>
                    <a:pt x="363" y="47"/>
                  </a:lnTo>
                  <a:lnTo>
                    <a:pt x="343" y="22"/>
                  </a:lnTo>
                  <a:lnTo>
                    <a:pt x="320" y="40"/>
                  </a:lnTo>
                  <a:lnTo>
                    <a:pt x="302" y="52"/>
                  </a:lnTo>
                  <a:lnTo>
                    <a:pt x="286" y="59"/>
                  </a:lnTo>
                  <a:lnTo>
                    <a:pt x="259" y="63"/>
                  </a:lnTo>
                  <a:lnTo>
                    <a:pt x="241" y="68"/>
                  </a:lnTo>
                  <a:lnTo>
                    <a:pt x="227" y="68"/>
                  </a:lnTo>
                  <a:lnTo>
                    <a:pt x="220" y="70"/>
                  </a:lnTo>
                  <a:lnTo>
                    <a:pt x="204" y="88"/>
                  </a:lnTo>
                  <a:lnTo>
                    <a:pt x="193" y="88"/>
                  </a:lnTo>
                  <a:lnTo>
                    <a:pt x="172" y="93"/>
                  </a:lnTo>
                  <a:lnTo>
                    <a:pt x="152" y="91"/>
                  </a:lnTo>
                  <a:lnTo>
                    <a:pt x="140" y="109"/>
                  </a:lnTo>
                  <a:lnTo>
                    <a:pt x="125" y="111"/>
                  </a:lnTo>
                  <a:lnTo>
                    <a:pt x="109" y="109"/>
                  </a:lnTo>
                  <a:lnTo>
                    <a:pt x="97" y="107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3649577" y="6003993"/>
              <a:ext cx="44149" cy="42514"/>
            </a:xfrm>
            <a:custGeom>
              <a:avLst/>
              <a:gdLst>
                <a:gd name="T0" fmla="*/ 29 w 38"/>
                <a:gd name="T1" fmla="*/ 0 h 37"/>
                <a:gd name="T2" fmla="*/ 10 w 38"/>
                <a:gd name="T3" fmla="*/ 0 h 37"/>
                <a:gd name="T4" fmla="*/ 2 w 38"/>
                <a:gd name="T5" fmla="*/ 3 h 37"/>
                <a:gd name="T6" fmla="*/ 0 w 38"/>
                <a:gd name="T7" fmla="*/ 11 h 37"/>
                <a:gd name="T8" fmla="*/ 0 w 38"/>
                <a:gd name="T9" fmla="*/ 19 h 37"/>
                <a:gd name="T10" fmla="*/ 9 w 38"/>
                <a:gd name="T11" fmla="*/ 20 h 37"/>
                <a:gd name="T12" fmla="*/ 26 w 38"/>
                <a:gd name="T13" fmla="*/ 13 h 37"/>
                <a:gd name="T14" fmla="*/ 29 w 38"/>
                <a:gd name="T15" fmla="*/ 0 h 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8"/>
                <a:gd name="T25" fmla="*/ 0 h 37"/>
                <a:gd name="T26" fmla="*/ 38 w 38"/>
                <a:gd name="T27" fmla="*/ 37 h 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8" h="37">
                  <a:moveTo>
                    <a:pt x="37" y="0"/>
                  </a:moveTo>
                  <a:lnTo>
                    <a:pt x="14" y="0"/>
                  </a:lnTo>
                  <a:lnTo>
                    <a:pt x="2" y="7"/>
                  </a:lnTo>
                  <a:lnTo>
                    <a:pt x="0" y="20"/>
                  </a:lnTo>
                  <a:lnTo>
                    <a:pt x="0" y="33"/>
                  </a:lnTo>
                  <a:lnTo>
                    <a:pt x="12" y="36"/>
                  </a:lnTo>
                  <a:lnTo>
                    <a:pt x="32" y="23"/>
                  </a:lnTo>
                  <a:lnTo>
                    <a:pt x="37" y="0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</p:grpSp>
      <p:sp>
        <p:nvSpPr>
          <p:cNvPr id="46" name="Freeform 45"/>
          <p:cNvSpPr>
            <a:spLocks/>
          </p:cNvSpPr>
          <p:nvPr/>
        </p:nvSpPr>
        <p:spPr bwMode="auto">
          <a:xfrm>
            <a:off x="3926733" y="6411858"/>
            <a:ext cx="57638" cy="50485"/>
          </a:xfrm>
          <a:custGeom>
            <a:avLst/>
            <a:gdLst>
              <a:gd name="T0" fmla="*/ 38 w 50"/>
              <a:gd name="T1" fmla="*/ 0 h 43"/>
              <a:gd name="T2" fmla="*/ 38 w 50"/>
              <a:gd name="T3" fmla="*/ 9 h 43"/>
              <a:gd name="T4" fmla="*/ 14 w 50"/>
              <a:gd name="T5" fmla="*/ 21 h 43"/>
              <a:gd name="T6" fmla="*/ 4 w 50"/>
              <a:gd name="T7" fmla="*/ 26 h 43"/>
              <a:gd name="T8" fmla="*/ 0 w 50"/>
              <a:gd name="T9" fmla="*/ 24 h 43"/>
              <a:gd name="T10" fmla="*/ 4 w 50"/>
              <a:gd name="T11" fmla="*/ 14 h 43"/>
              <a:gd name="T12" fmla="*/ 21 w 50"/>
              <a:gd name="T13" fmla="*/ 4 h 43"/>
              <a:gd name="T14" fmla="*/ 38 w 50"/>
              <a:gd name="T15" fmla="*/ 0 h 4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0"/>
              <a:gd name="T25" fmla="*/ 0 h 43"/>
              <a:gd name="T26" fmla="*/ 50 w 50"/>
              <a:gd name="T27" fmla="*/ 43 h 4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0" h="43">
                <a:moveTo>
                  <a:pt x="49" y="0"/>
                </a:moveTo>
                <a:lnTo>
                  <a:pt x="49" y="14"/>
                </a:lnTo>
                <a:lnTo>
                  <a:pt x="18" y="35"/>
                </a:lnTo>
                <a:lnTo>
                  <a:pt x="4" y="42"/>
                </a:lnTo>
                <a:lnTo>
                  <a:pt x="0" y="39"/>
                </a:lnTo>
                <a:lnTo>
                  <a:pt x="4" y="23"/>
                </a:lnTo>
                <a:lnTo>
                  <a:pt x="25" y="7"/>
                </a:lnTo>
                <a:lnTo>
                  <a:pt x="49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3728064" y="6069092"/>
            <a:ext cx="67449" cy="47828"/>
          </a:xfrm>
          <a:custGeom>
            <a:avLst/>
            <a:gdLst>
              <a:gd name="T0" fmla="*/ 25 w 58"/>
              <a:gd name="T1" fmla="*/ 0 h 41"/>
              <a:gd name="T2" fmla="*/ 46 w 58"/>
              <a:gd name="T3" fmla="*/ 17 h 41"/>
              <a:gd name="T4" fmla="*/ 42 w 58"/>
              <a:gd name="T5" fmla="*/ 21 h 41"/>
              <a:gd name="T6" fmla="*/ 29 w 58"/>
              <a:gd name="T7" fmla="*/ 24 h 41"/>
              <a:gd name="T8" fmla="*/ 28 w 58"/>
              <a:gd name="T9" fmla="*/ 18 h 41"/>
              <a:gd name="T10" fmla="*/ 25 w 58"/>
              <a:gd name="T11" fmla="*/ 16 h 41"/>
              <a:gd name="T12" fmla="*/ 17 w 58"/>
              <a:gd name="T13" fmla="*/ 18 h 41"/>
              <a:gd name="T14" fmla="*/ 9 w 58"/>
              <a:gd name="T15" fmla="*/ 14 h 41"/>
              <a:gd name="T16" fmla="*/ 6 w 58"/>
              <a:gd name="T17" fmla="*/ 10 h 41"/>
              <a:gd name="T18" fmla="*/ 9 w 58"/>
              <a:gd name="T19" fmla="*/ 8 h 41"/>
              <a:gd name="T20" fmla="*/ 2 w 58"/>
              <a:gd name="T21" fmla="*/ 12 h 41"/>
              <a:gd name="T22" fmla="*/ 0 w 58"/>
              <a:gd name="T23" fmla="*/ 8 h 41"/>
              <a:gd name="T24" fmla="*/ 11 w 58"/>
              <a:gd name="T25" fmla="*/ 4 h 41"/>
              <a:gd name="T26" fmla="*/ 25 w 58"/>
              <a:gd name="T27" fmla="*/ 0 h 4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58"/>
              <a:gd name="T43" fmla="*/ 0 h 41"/>
              <a:gd name="T44" fmla="*/ 58 w 58"/>
              <a:gd name="T45" fmla="*/ 41 h 4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58" h="41">
                <a:moveTo>
                  <a:pt x="30" y="0"/>
                </a:moveTo>
                <a:lnTo>
                  <a:pt x="57" y="28"/>
                </a:lnTo>
                <a:lnTo>
                  <a:pt x="52" y="35"/>
                </a:lnTo>
                <a:lnTo>
                  <a:pt x="37" y="40"/>
                </a:lnTo>
                <a:lnTo>
                  <a:pt x="35" y="31"/>
                </a:lnTo>
                <a:lnTo>
                  <a:pt x="30" y="26"/>
                </a:lnTo>
                <a:lnTo>
                  <a:pt x="21" y="31"/>
                </a:lnTo>
                <a:lnTo>
                  <a:pt x="10" y="24"/>
                </a:lnTo>
                <a:lnTo>
                  <a:pt x="6" y="17"/>
                </a:lnTo>
                <a:lnTo>
                  <a:pt x="13" y="13"/>
                </a:lnTo>
                <a:lnTo>
                  <a:pt x="2" y="20"/>
                </a:lnTo>
                <a:lnTo>
                  <a:pt x="0" y="13"/>
                </a:lnTo>
                <a:lnTo>
                  <a:pt x="15" y="6"/>
                </a:lnTo>
                <a:lnTo>
                  <a:pt x="30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2217200" y="5620041"/>
            <a:ext cx="88297" cy="159426"/>
          </a:xfrm>
          <a:custGeom>
            <a:avLst/>
            <a:gdLst>
              <a:gd name="T0" fmla="*/ 58 w 77"/>
              <a:gd name="T1" fmla="*/ 0 h 137"/>
              <a:gd name="T2" fmla="*/ 39 w 77"/>
              <a:gd name="T3" fmla="*/ 17 h 137"/>
              <a:gd name="T4" fmla="*/ 18 w 77"/>
              <a:gd name="T5" fmla="*/ 17 h 137"/>
              <a:gd name="T6" fmla="*/ 0 w 77"/>
              <a:gd name="T7" fmla="*/ 26 h 137"/>
              <a:gd name="T8" fmla="*/ 4 w 77"/>
              <a:gd name="T9" fmla="*/ 40 h 137"/>
              <a:gd name="T10" fmla="*/ 4 w 77"/>
              <a:gd name="T11" fmla="*/ 64 h 137"/>
              <a:gd name="T12" fmla="*/ 18 w 77"/>
              <a:gd name="T13" fmla="*/ 80 h 137"/>
              <a:gd name="T14" fmla="*/ 32 w 77"/>
              <a:gd name="T15" fmla="*/ 76 h 137"/>
              <a:gd name="T16" fmla="*/ 35 w 77"/>
              <a:gd name="T17" fmla="*/ 67 h 137"/>
              <a:gd name="T18" fmla="*/ 51 w 77"/>
              <a:gd name="T19" fmla="*/ 44 h 137"/>
              <a:gd name="T20" fmla="*/ 51 w 77"/>
              <a:gd name="T21" fmla="*/ 31 h 137"/>
              <a:gd name="T22" fmla="*/ 58 w 77"/>
              <a:gd name="T23" fmla="*/ 0 h 13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7"/>
              <a:gd name="T37" fmla="*/ 0 h 137"/>
              <a:gd name="T38" fmla="*/ 77 w 77"/>
              <a:gd name="T39" fmla="*/ 137 h 13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7" h="137">
                <a:moveTo>
                  <a:pt x="76" y="0"/>
                </a:moveTo>
                <a:lnTo>
                  <a:pt x="51" y="29"/>
                </a:lnTo>
                <a:lnTo>
                  <a:pt x="22" y="29"/>
                </a:lnTo>
                <a:lnTo>
                  <a:pt x="0" y="45"/>
                </a:lnTo>
                <a:lnTo>
                  <a:pt x="4" y="70"/>
                </a:lnTo>
                <a:lnTo>
                  <a:pt x="4" y="108"/>
                </a:lnTo>
                <a:lnTo>
                  <a:pt x="22" y="136"/>
                </a:lnTo>
                <a:lnTo>
                  <a:pt x="42" y="129"/>
                </a:lnTo>
                <a:lnTo>
                  <a:pt x="46" y="113"/>
                </a:lnTo>
                <a:lnTo>
                  <a:pt x="67" y="74"/>
                </a:lnTo>
                <a:lnTo>
                  <a:pt x="67" y="52"/>
                </a:lnTo>
                <a:lnTo>
                  <a:pt x="76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1309700" y="4594399"/>
            <a:ext cx="995797" cy="976486"/>
          </a:xfrm>
          <a:custGeom>
            <a:avLst/>
            <a:gdLst>
              <a:gd name="T0" fmla="*/ 10 w 853"/>
              <a:gd name="T1" fmla="*/ 96 h 837"/>
              <a:gd name="T2" fmla="*/ 10 w 853"/>
              <a:gd name="T3" fmla="*/ 116 h 837"/>
              <a:gd name="T4" fmla="*/ 66 w 853"/>
              <a:gd name="T5" fmla="*/ 148 h 837"/>
              <a:gd name="T6" fmla="*/ 111 w 853"/>
              <a:gd name="T7" fmla="*/ 166 h 837"/>
              <a:gd name="T8" fmla="*/ 108 w 853"/>
              <a:gd name="T9" fmla="*/ 193 h 837"/>
              <a:gd name="T10" fmla="*/ 131 w 853"/>
              <a:gd name="T11" fmla="*/ 231 h 837"/>
              <a:gd name="T12" fmla="*/ 145 w 853"/>
              <a:gd name="T13" fmla="*/ 286 h 837"/>
              <a:gd name="T14" fmla="*/ 121 w 853"/>
              <a:gd name="T15" fmla="*/ 286 h 837"/>
              <a:gd name="T16" fmla="*/ 106 w 853"/>
              <a:gd name="T17" fmla="*/ 313 h 837"/>
              <a:gd name="T18" fmla="*/ 89 w 853"/>
              <a:gd name="T19" fmla="*/ 340 h 837"/>
              <a:gd name="T20" fmla="*/ 51 w 853"/>
              <a:gd name="T21" fmla="*/ 389 h 837"/>
              <a:gd name="T22" fmla="*/ 53 w 853"/>
              <a:gd name="T23" fmla="*/ 412 h 837"/>
              <a:gd name="T24" fmla="*/ 147 w 853"/>
              <a:gd name="T25" fmla="*/ 457 h 837"/>
              <a:gd name="T26" fmla="*/ 227 w 853"/>
              <a:gd name="T27" fmla="*/ 484 h 837"/>
              <a:gd name="T28" fmla="*/ 297 w 853"/>
              <a:gd name="T29" fmla="*/ 497 h 837"/>
              <a:gd name="T30" fmla="*/ 322 w 853"/>
              <a:gd name="T31" fmla="*/ 458 h 837"/>
              <a:gd name="T32" fmla="*/ 386 w 853"/>
              <a:gd name="T33" fmla="*/ 443 h 837"/>
              <a:gd name="T34" fmla="*/ 431 w 853"/>
              <a:gd name="T35" fmla="*/ 458 h 837"/>
              <a:gd name="T36" fmla="*/ 494 w 853"/>
              <a:gd name="T37" fmla="*/ 484 h 837"/>
              <a:gd name="T38" fmla="*/ 552 w 853"/>
              <a:gd name="T39" fmla="*/ 474 h 837"/>
              <a:gd name="T40" fmla="*/ 595 w 853"/>
              <a:gd name="T41" fmla="*/ 442 h 837"/>
              <a:gd name="T42" fmla="*/ 569 w 853"/>
              <a:gd name="T43" fmla="*/ 428 h 837"/>
              <a:gd name="T44" fmla="*/ 565 w 853"/>
              <a:gd name="T45" fmla="*/ 382 h 837"/>
              <a:gd name="T46" fmla="*/ 580 w 853"/>
              <a:gd name="T47" fmla="*/ 340 h 837"/>
              <a:gd name="T48" fmla="*/ 580 w 853"/>
              <a:gd name="T49" fmla="*/ 302 h 837"/>
              <a:gd name="T50" fmla="*/ 550 w 853"/>
              <a:gd name="T51" fmla="*/ 304 h 837"/>
              <a:gd name="T52" fmla="*/ 537 w 853"/>
              <a:gd name="T53" fmla="*/ 297 h 837"/>
              <a:gd name="T54" fmla="*/ 569 w 853"/>
              <a:gd name="T55" fmla="*/ 270 h 837"/>
              <a:gd name="T56" fmla="*/ 619 w 853"/>
              <a:gd name="T57" fmla="*/ 235 h 837"/>
              <a:gd name="T58" fmla="*/ 644 w 853"/>
              <a:gd name="T59" fmla="*/ 219 h 837"/>
              <a:gd name="T60" fmla="*/ 663 w 853"/>
              <a:gd name="T61" fmla="*/ 185 h 837"/>
              <a:gd name="T62" fmla="*/ 700 w 853"/>
              <a:gd name="T63" fmla="*/ 155 h 837"/>
              <a:gd name="T64" fmla="*/ 658 w 853"/>
              <a:gd name="T65" fmla="*/ 142 h 837"/>
              <a:gd name="T66" fmla="*/ 610 w 853"/>
              <a:gd name="T67" fmla="*/ 130 h 837"/>
              <a:gd name="T68" fmla="*/ 576 w 853"/>
              <a:gd name="T69" fmla="*/ 108 h 837"/>
              <a:gd name="T70" fmla="*/ 532 w 853"/>
              <a:gd name="T71" fmla="*/ 80 h 837"/>
              <a:gd name="T72" fmla="*/ 493 w 853"/>
              <a:gd name="T73" fmla="*/ 50 h 837"/>
              <a:gd name="T74" fmla="*/ 465 w 853"/>
              <a:gd name="T75" fmla="*/ 20 h 837"/>
              <a:gd name="T76" fmla="*/ 405 w 853"/>
              <a:gd name="T77" fmla="*/ 2 h 837"/>
              <a:gd name="T78" fmla="*/ 380 w 853"/>
              <a:gd name="T79" fmla="*/ 22 h 837"/>
              <a:gd name="T80" fmla="*/ 290 w 853"/>
              <a:gd name="T81" fmla="*/ 58 h 837"/>
              <a:gd name="T82" fmla="*/ 242 w 853"/>
              <a:gd name="T83" fmla="*/ 68 h 837"/>
              <a:gd name="T84" fmla="*/ 200 w 853"/>
              <a:gd name="T85" fmla="*/ 52 h 837"/>
              <a:gd name="T86" fmla="*/ 179 w 853"/>
              <a:gd name="T87" fmla="*/ 37 h 837"/>
              <a:gd name="T88" fmla="*/ 186 w 853"/>
              <a:gd name="T89" fmla="*/ 55 h 837"/>
              <a:gd name="T90" fmla="*/ 179 w 853"/>
              <a:gd name="T91" fmla="*/ 76 h 837"/>
              <a:gd name="T92" fmla="*/ 167 w 853"/>
              <a:gd name="T93" fmla="*/ 91 h 837"/>
              <a:gd name="T94" fmla="*/ 129 w 853"/>
              <a:gd name="T95" fmla="*/ 83 h 837"/>
              <a:gd name="T96" fmla="*/ 85 w 853"/>
              <a:gd name="T97" fmla="*/ 63 h 837"/>
              <a:gd name="T98" fmla="*/ 53 w 853"/>
              <a:gd name="T99" fmla="*/ 71 h 83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853"/>
              <a:gd name="T151" fmla="*/ 0 h 837"/>
              <a:gd name="T152" fmla="*/ 853 w 853"/>
              <a:gd name="T153" fmla="*/ 837 h 83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853" h="837">
                <a:moveTo>
                  <a:pt x="13" y="118"/>
                </a:moveTo>
                <a:lnTo>
                  <a:pt x="22" y="138"/>
                </a:lnTo>
                <a:lnTo>
                  <a:pt x="13" y="156"/>
                </a:lnTo>
                <a:lnTo>
                  <a:pt x="11" y="161"/>
                </a:lnTo>
                <a:lnTo>
                  <a:pt x="0" y="159"/>
                </a:lnTo>
                <a:lnTo>
                  <a:pt x="4" y="168"/>
                </a:lnTo>
                <a:lnTo>
                  <a:pt x="4" y="177"/>
                </a:lnTo>
                <a:lnTo>
                  <a:pt x="13" y="195"/>
                </a:lnTo>
                <a:lnTo>
                  <a:pt x="33" y="188"/>
                </a:lnTo>
                <a:lnTo>
                  <a:pt x="56" y="215"/>
                </a:lnTo>
                <a:lnTo>
                  <a:pt x="67" y="233"/>
                </a:lnTo>
                <a:lnTo>
                  <a:pt x="81" y="247"/>
                </a:lnTo>
                <a:lnTo>
                  <a:pt x="101" y="247"/>
                </a:lnTo>
                <a:lnTo>
                  <a:pt x="108" y="263"/>
                </a:lnTo>
                <a:lnTo>
                  <a:pt x="126" y="277"/>
                </a:lnTo>
                <a:lnTo>
                  <a:pt x="135" y="279"/>
                </a:lnTo>
                <a:lnTo>
                  <a:pt x="138" y="286"/>
                </a:lnTo>
                <a:lnTo>
                  <a:pt x="133" y="302"/>
                </a:lnTo>
                <a:lnTo>
                  <a:pt x="133" y="313"/>
                </a:lnTo>
                <a:lnTo>
                  <a:pt x="131" y="324"/>
                </a:lnTo>
                <a:lnTo>
                  <a:pt x="126" y="347"/>
                </a:lnTo>
                <a:lnTo>
                  <a:pt x="142" y="368"/>
                </a:lnTo>
                <a:lnTo>
                  <a:pt x="160" y="381"/>
                </a:lnTo>
                <a:lnTo>
                  <a:pt x="160" y="390"/>
                </a:lnTo>
                <a:lnTo>
                  <a:pt x="158" y="427"/>
                </a:lnTo>
                <a:lnTo>
                  <a:pt x="154" y="456"/>
                </a:lnTo>
                <a:lnTo>
                  <a:pt x="158" y="467"/>
                </a:lnTo>
                <a:lnTo>
                  <a:pt x="176" y="481"/>
                </a:lnTo>
                <a:lnTo>
                  <a:pt x="176" y="506"/>
                </a:lnTo>
                <a:lnTo>
                  <a:pt x="176" y="522"/>
                </a:lnTo>
                <a:lnTo>
                  <a:pt x="156" y="497"/>
                </a:lnTo>
                <a:lnTo>
                  <a:pt x="147" y="481"/>
                </a:lnTo>
                <a:lnTo>
                  <a:pt x="140" y="486"/>
                </a:lnTo>
                <a:lnTo>
                  <a:pt x="145" y="497"/>
                </a:lnTo>
                <a:lnTo>
                  <a:pt x="138" y="513"/>
                </a:lnTo>
                <a:lnTo>
                  <a:pt x="129" y="527"/>
                </a:lnTo>
                <a:lnTo>
                  <a:pt x="122" y="538"/>
                </a:lnTo>
                <a:lnTo>
                  <a:pt x="131" y="547"/>
                </a:lnTo>
                <a:lnTo>
                  <a:pt x="124" y="558"/>
                </a:lnTo>
                <a:lnTo>
                  <a:pt x="108" y="572"/>
                </a:lnTo>
                <a:lnTo>
                  <a:pt x="106" y="586"/>
                </a:lnTo>
                <a:lnTo>
                  <a:pt x="99" y="599"/>
                </a:lnTo>
                <a:lnTo>
                  <a:pt x="77" y="627"/>
                </a:lnTo>
                <a:lnTo>
                  <a:pt x="63" y="654"/>
                </a:lnTo>
                <a:lnTo>
                  <a:pt x="63" y="658"/>
                </a:lnTo>
                <a:lnTo>
                  <a:pt x="70" y="665"/>
                </a:lnTo>
                <a:lnTo>
                  <a:pt x="61" y="679"/>
                </a:lnTo>
                <a:lnTo>
                  <a:pt x="65" y="692"/>
                </a:lnTo>
                <a:lnTo>
                  <a:pt x="77" y="711"/>
                </a:lnTo>
                <a:lnTo>
                  <a:pt x="131" y="740"/>
                </a:lnTo>
                <a:lnTo>
                  <a:pt x="167" y="772"/>
                </a:lnTo>
                <a:lnTo>
                  <a:pt x="179" y="767"/>
                </a:lnTo>
                <a:lnTo>
                  <a:pt x="199" y="761"/>
                </a:lnTo>
                <a:lnTo>
                  <a:pt x="262" y="788"/>
                </a:lnTo>
                <a:lnTo>
                  <a:pt x="271" y="797"/>
                </a:lnTo>
                <a:lnTo>
                  <a:pt x="276" y="813"/>
                </a:lnTo>
                <a:lnTo>
                  <a:pt x="287" y="820"/>
                </a:lnTo>
                <a:lnTo>
                  <a:pt x="301" y="822"/>
                </a:lnTo>
                <a:lnTo>
                  <a:pt x="324" y="833"/>
                </a:lnTo>
                <a:lnTo>
                  <a:pt x="362" y="836"/>
                </a:lnTo>
                <a:lnTo>
                  <a:pt x="373" y="822"/>
                </a:lnTo>
                <a:lnTo>
                  <a:pt x="376" y="804"/>
                </a:lnTo>
                <a:lnTo>
                  <a:pt x="376" y="786"/>
                </a:lnTo>
                <a:lnTo>
                  <a:pt x="392" y="772"/>
                </a:lnTo>
                <a:lnTo>
                  <a:pt x="423" y="756"/>
                </a:lnTo>
                <a:lnTo>
                  <a:pt x="439" y="754"/>
                </a:lnTo>
                <a:lnTo>
                  <a:pt x="455" y="745"/>
                </a:lnTo>
                <a:lnTo>
                  <a:pt x="469" y="745"/>
                </a:lnTo>
                <a:lnTo>
                  <a:pt x="487" y="756"/>
                </a:lnTo>
                <a:lnTo>
                  <a:pt x="498" y="770"/>
                </a:lnTo>
                <a:lnTo>
                  <a:pt x="514" y="770"/>
                </a:lnTo>
                <a:lnTo>
                  <a:pt x="525" y="772"/>
                </a:lnTo>
                <a:lnTo>
                  <a:pt x="550" y="774"/>
                </a:lnTo>
                <a:lnTo>
                  <a:pt x="566" y="797"/>
                </a:lnTo>
                <a:lnTo>
                  <a:pt x="582" y="806"/>
                </a:lnTo>
                <a:lnTo>
                  <a:pt x="602" y="813"/>
                </a:lnTo>
                <a:lnTo>
                  <a:pt x="620" y="824"/>
                </a:lnTo>
                <a:lnTo>
                  <a:pt x="629" y="826"/>
                </a:lnTo>
                <a:lnTo>
                  <a:pt x="657" y="799"/>
                </a:lnTo>
                <a:lnTo>
                  <a:pt x="672" y="797"/>
                </a:lnTo>
                <a:lnTo>
                  <a:pt x="686" y="786"/>
                </a:lnTo>
                <a:lnTo>
                  <a:pt x="702" y="772"/>
                </a:lnTo>
                <a:lnTo>
                  <a:pt x="727" y="772"/>
                </a:lnTo>
                <a:lnTo>
                  <a:pt x="725" y="742"/>
                </a:lnTo>
                <a:lnTo>
                  <a:pt x="720" y="733"/>
                </a:lnTo>
                <a:lnTo>
                  <a:pt x="709" y="720"/>
                </a:lnTo>
                <a:lnTo>
                  <a:pt x="702" y="722"/>
                </a:lnTo>
                <a:lnTo>
                  <a:pt x="693" y="720"/>
                </a:lnTo>
                <a:lnTo>
                  <a:pt x="686" y="706"/>
                </a:lnTo>
                <a:lnTo>
                  <a:pt x="684" y="679"/>
                </a:lnTo>
                <a:lnTo>
                  <a:pt x="700" y="658"/>
                </a:lnTo>
                <a:lnTo>
                  <a:pt x="688" y="642"/>
                </a:lnTo>
                <a:lnTo>
                  <a:pt x="688" y="636"/>
                </a:lnTo>
                <a:lnTo>
                  <a:pt x="711" y="613"/>
                </a:lnTo>
                <a:lnTo>
                  <a:pt x="711" y="604"/>
                </a:lnTo>
                <a:lnTo>
                  <a:pt x="706" y="572"/>
                </a:lnTo>
                <a:lnTo>
                  <a:pt x="722" y="558"/>
                </a:lnTo>
                <a:lnTo>
                  <a:pt x="709" y="542"/>
                </a:lnTo>
                <a:lnTo>
                  <a:pt x="709" y="529"/>
                </a:lnTo>
                <a:lnTo>
                  <a:pt x="706" y="508"/>
                </a:lnTo>
                <a:lnTo>
                  <a:pt x="702" y="502"/>
                </a:lnTo>
                <a:lnTo>
                  <a:pt x="688" y="502"/>
                </a:lnTo>
                <a:lnTo>
                  <a:pt x="675" y="506"/>
                </a:lnTo>
                <a:lnTo>
                  <a:pt x="670" y="511"/>
                </a:lnTo>
                <a:lnTo>
                  <a:pt x="661" y="517"/>
                </a:lnTo>
                <a:lnTo>
                  <a:pt x="650" y="522"/>
                </a:lnTo>
                <a:lnTo>
                  <a:pt x="645" y="511"/>
                </a:lnTo>
                <a:lnTo>
                  <a:pt x="654" y="499"/>
                </a:lnTo>
                <a:lnTo>
                  <a:pt x="659" y="490"/>
                </a:lnTo>
                <a:lnTo>
                  <a:pt x="659" y="481"/>
                </a:lnTo>
                <a:lnTo>
                  <a:pt x="682" y="458"/>
                </a:lnTo>
                <a:lnTo>
                  <a:pt x="693" y="454"/>
                </a:lnTo>
                <a:lnTo>
                  <a:pt x="695" y="438"/>
                </a:lnTo>
                <a:lnTo>
                  <a:pt x="706" y="422"/>
                </a:lnTo>
                <a:lnTo>
                  <a:pt x="743" y="395"/>
                </a:lnTo>
                <a:lnTo>
                  <a:pt x="754" y="395"/>
                </a:lnTo>
                <a:lnTo>
                  <a:pt x="759" y="386"/>
                </a:lnTo>
                <a:lnTo>
                  <a:pt x="770" y="374"/>
                </a:lnTo>
                <a:lnTo>
                  <a:pt x="779" y="374"/>
                </a:lnTo>
                <a:lnTo>
                  <a:pt x="784" y="368"/>
                </a:lnTo>
                <a:lnTo>
                  <a:pt x="790" y="363"/>
                </a:lnTo>
                <a:lnTo>
                  <a:pt x="799" y="347"/>
                </a:lnTo>
                <a:lnTo>
                  <a:pt x="806" y="324"/>
                </a:lnTo>
                <a:lnTo>
                  <a:pt x="808" y="311"/>
                </a:lnTo>
                <a:lnTo>
                  <a:pt x="808" y="299"/>
                </a:lnTo>
                <a:lnTo>
                  <a:pt x="822" y="281"/>
                </a:lnTo>
                <a:lnTo>
                  <a:pt x="840" y="272"/>
                </a:lnTo>
                <a:lnTo>
                  <a:pt x="852" y="261"/>
                </a:lnTo>
                <a:lnTo>
                  <a:pt x="852" y="256"/>
                </a:lnTo>
                <a:lnTo>
                  <a:pt x="833" y="245"/>
                </a:lnTo>
                <a:lnTo>
                  <a:pt x="827" y="240"/>
                </a:lnTo>
                <a:lnTo>
                  <a:pt x="802" y="238"/>
                </a:lnTo>
                <a:lnTo>
                  <a:pt x="774" y="233"/>
                </a:lnTo>
                <a:lnTo>
                  <a:pt x="763" y="233"/>
                </a:lnTo>
                <a:lnTo>
                  <a:pt x="754" y="229"/>
                </a:lnTo>
                <a:lnTo>
                  <a:pt x="743" y="218"/>
                </a:lnTo>
                <a:lnTo>
                  <a:pt x="734" y="202"/>
                </a:lnTo>
                <a:lnTo>
                  <a:pt x="727" y="190"/>
                </a:lnTo>
                <a:lnTo>
                  <a:pt x="716" y="186"/>
                </a:lnTo>
                <a:lnTo>
                  <a:pt x="702" y="181"/>
                </a:lnTo>
                <a:lnTo>
                  <a:pt x="697" y="179"/>
                </a:lnTo>
                <a:lnTo>
                  <a:pt x="682" y="165"/>
                </a:lnTo>
                <a:lnTo>
                  <a:pt x="659" y="149"/>
                </a:lnTo>
                <a:lnTo>
                  <a:pt x="648" y="134"/>
                </a:lnTo>
                <a:lnTo>
                  <a:pt x="632" y="129"/>
                </a:lnTo>
                <a:lnTo>
                  <a:pt x="625" y="122"/>
                </a:lnTo>
                <a:lnTo>
                  <a:pt x="618" y="106"/>
                </a:lnTo>
                <a:lnTo>
                  <a:pt x="600" y="84"/>
                </a:lnTo>
                <a:lnTo>
                  <a:pt x="595" y="70"/>
                </a:lnTo>
                <a:lnTo>
                  <a:pt x="582" y="56"/>
                </a:lnTo>
                <a:lnTo>
                  <a:pt x="575" y="43"/>
                </a:lnTo>
                <a:lnTo>
                  <a:pt x="566" y="34"/>
                </a:lnTo>
                <a:lnTo>
                  <a:pt x="552" y="22"/>
                </a:lnTo>
                <a:lnTo>
                  <a:pt x="537" y="6"/>
                </a:lnTo>
                <a:lnTo>
                  <a:pt x="525" y="0"/>
                </a:lnTo>
                <a:lnTo>
                  <a:pt x="493" y="2"/>
                </a:lnTo>
                <a:lnTo>
                  <a:pt x="482" y="2"/>
                </a:lnTo>
                <a:lnTo>
                  <a:pt x="464" y="13"/>
                </a:lnTo>
                <a:lnTo>
                  <a:pt x="475" y="24"/>
                </a:lnTo>
                <a:lnTo>
                  <a:pt x="462" y="38"/>
                </a:lnTo>
                <a:lnTo>
                  <a:pt x="432" y="79"/>
                </a:lnTo>
                <a:lnTo>
                  <a:pt x="416" y="86"/>
                </a:lnTo>
                <a:lnTo>
                  <a:pt x="373" y="90"/>
                </a:lnTo>
                <a:lnTo>
                  <a:pt x="353" y="97"/>
                </a:lnTo>
                <a:lnTo>
                  <a:pt x="344" y="106"/>
                </a:lnTo>
                <a:lnTo>
                  <a:pt x="339" y="115"/>
                </a:lnTo>
                <a:lnTo>
                  <a:pt x="321" y="111"/>
                </a:lnTo>
                <a:lnTo>
                  <a:pt x="294" y="115"/>
                </a:lnTo>
                <a:lnTo>
                  <a:pt x="278" y="113"/>
                </a:lnTo>
                <a:lnTo>
                  <a:pt x="265" y="104"/>
                </a:lnTo>
                <a:lnTo>
                  <a:pt x="253" y="90"/>
                </a:lnTo>
                <a:lnTo>
                  <a:pt x="244" y="86"/>
                </a:lnTo>
                <a:lnTo>
                  <a:pt x="251" y="77"/>
                </a:lnTo>
                <a:lnTo>
                  <a:pt x="240" y="65"/>
                </a:lnTo>
                <a:lnTo>
                  <a:pt x="228" y="63"/>
                </a:lnTo>
                <a:lnTo>
                  <a:pt x="219" y="63"/>
                </a:lnTo>
                <a:lnTo>
                  <a:pt x="219" y="65"/>
                </a:lnTo>
                <a:lnTo>
                  <a:pt x="226" y="74"/>
                </a:lnTo>
                <a:lnTo>
                  <a:pt x="222" y="81"/>
                </a:lnTo>
                <a:lnTo>
                  <a:pt x="226" y="93"/>
                </a:lnTo>
                <a:lnTo>
                  <a:pt x="228" y="106"/>
                </a:lnTo>
                <a:lnTo>
                  <a:pt x="228" y="118"/>
                </a:lnTo>
                <a:lnTo>
                  <a:pt x="226" y="120"/>
                </a:lnTo>
                <a:lnTo>
                  <a:pt x="219" y="127"/>
                </a:lnTo>
                <a:lnTo>
                  <a:pt x="217" y="136"/>
                </a:lnTo>
                <a:lnTo>
                  <a:pt x="217" y="147"/>
                </a:lnTo>
                <a:lnTo>
                  <a:pt x="215" y="156"/>
                </a:lnTo>
                <a:lnTo>
                  <a:pt x="203" y="154"/>
                </a:lnTo>
                <a:lnTo>
                  <a:pt x="188" y="145"/>
                </a:lnTo>
                <a:lnTo>
                  <a:pt x="179" y="154"/>
                </a:lnTo>
                <a:lnTo>
                  <a:pt x="165" y="143"/>
                </a:lnTo>
                <a:lnTo>
                  <a:pt x="156" y="140"/>
                </a:lnTo>
                <a:lnTo>
                  <a:pt x="147" y="149"/>
                </a:lnTo>
                <a:lnTo>
                  <a:pt x="138" y="147"/>
                </a:lnTo>
                <a:lnTo>
                  <a:pt x="138" y="140"/>
                </a:lnTo>
                <a:lnTo>
                  <a:pt x="104" y="106"/>
                </a:lnTo>
                <a:lnTo>
                  <a:pt x="95" y="106"/>
                </a:lnTo>
                <a:lnTo>
                  <a:pt x="88" y="111"/>
                </a:lnTo>
                <a:lnTo>
                  <a:pt x="74" y="118"/>
                </a:lnTo>
                <a:lnTo>
                  <a:pt x="65" y="120"/>
                </a:lnTo>
                <a:lnTo>
                  <a:pt x="54" y="109"/>
                </a:lnTo>
                <a:lnTo>
                  <a:pt x="31" y="109"/>
                </a:lnTo>
                <a:lnTo>
                  <a:pt x="13" y="118"/>
                </a:ln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3253466" y="3935438"/>
            <a:ext cx="483182" cy="257739"/>
          </a:xfrm>
          <a:custGeom>
            <a:avLst/>
            <a:gdLst>
              <a:gd name="T0" fmla="*/ 83 w 415"/>
              <a:gd name="T1" fmla="*/ 43 h 220"/>
              <a:gd name="T2" fmla="*/ 76 w 415"/>
              <a:gd name="T3" fmla="*/ 26 h 220"/>
              <a:gd name="T4" fmla="*/ 53 w 415"/>
              <a:gd name="T5" fmla="*/ 18 h 220"/>
              <a:gd name="T6" fmla="*/ 28 w 415"/>
              <a:gd name="T7" fmla="*/ 32 h 220"/>
              <a:gd name="T8" fmla="*/ 14 w 415"/>
              <a:gd name="T9" fmla="*/ 61 h 220"/>
              <a:gd name="T10" fmla="*/ 9 w 415"/>
              <a:gd name="T11" fmla="*/ 70 h 220"/>
              <a:gd name="T12" fmla="*/ 0 w 415"/>
              <a:gd name="T13" fmla="*/ 81 h 220"/>
              <a:gd name="T14" fmla="*/ 4 w 415"/>
              <a:gd name="T15" fmla="*/ 102 h 220"/>
              <a:gd name="T16" fmla="*/ 11 w 415"/>
              <a:gd name="T17" fmla="*/ 115 h 220"/>
              <a:gd name="T18" fmla="*/ 44 w 415"/>
              <a:gd name="T19" fmla="*/ 103 h 220"/>
              <a:gd name="T20" fmla="*/ 63 w 415"/>
              <a:gd name="T21" fmla="*/ 102 h 220"/>
              <a:gd name="T22" fmla="*/ 88 w 415"/>
              <a:gd name="T23" fmla="*/ 106 h 220"/>
              <a:gd name="T24" fmla="*/ 115 w 415"/>
              <a:gd name="T25" fmla="*/ 102 h 220"/>
              <a:gd name="T26" fmla="*/ 131 w 415"/>
              <a:gd name="T27" fmla="*/ 105 h 220"/>
              <a:gd name="T28" fmla="*/ 152 w 415"/>
              <a:gd name="T29" fmla="*/ 102 h 220"/>
              <a:gd name="T30" fmla="*/ 178 w 415"/>
              <a:gd name="T31" fmla="*/ 101 h 220"/>
              <a:gd name="T32" fmla="*/ 203 w 415"/>
              <a:gd name="T33" fmla="*/ 114 h 220"/>
              <a:gd name="T34" fmla="*/ 238 w 415"/>
              <a:gd name="T35" fmla="*/ 124 h 220"/>
              <a:gd name="T36" fmla="*/ 258 w 415"/>
              <a:gd name="T37" fmla="*/ 132 h 220"/>
              <a:gd name="T38" fmla="*/ 288 w 415"/>
              <a:gd name="T39" fmla="*/ 126 h 220"/>
              <a:gd name="T40" fmla="*/ 303 w 415"/>
              <a:gd name="T41" fmla="*/ 115 h 220"/>
              <a:gd name="T42" fmla="*/ 329 w 415"/>
              <a:gd name="T43" fmla="*/ 90 h 220"/>
              <a:gd name="T44" fmla="*/ 331 w 415"/>
              <a:gd name="T45" fmla="*/ 62 h 220"/>
              <a:gd name="T46" fmla="*/ 311 w 415"/>
              <a:gd name="T47" fmla="*/ 47 h 220"/>
              <a:gd name="T48" fmla="*/ 296 w 415"/>
              <a:gd name="T49" fmla="*/ 22 h 220"/>
              <a:gd name="T50" fmla="*/ 275 w 415"/>
              <a:gd name="T51" fmla="*/ 13 h 220"/>
              <a:gd name="T52" fmla="*/ 236 w 415"/>
              <a:gd name="T53" fmla="*/ 20 h 220"/>
              <a:gd name="T54" fmla="*/ 214 w 415"/>
              <a:gd name="T55" fmla="*/ 13 h 220"/>
              <a:gd name="T56" fmla="*/ 194 w 415"/>
              <a:gd name="T57" fmla="*/ 4 h 220"/>
              <a:gd name="T58" fmla="*/ 173 w 415"/>
              <a:gd name="T59" fmla="*/ 0 h 220"/>
              <a:gd name="T60" fmla="*/ 151 w 415"/>
              <a:gd name="T61" fmla="*/ 4 h 220"/>
              <a:gd name="T62" fmla="*/ 140 w 415"/>
              <a:gd name="T63" fmla="*/ 13 h 220"/>
              <a:gd name="T64" fmla="*/ 143 w 415"/>
              <a:gd name="T65" fmla="*/ 41 h 220"/>
              <a:gd name="T66" fmla="*/ 131 w 415"/>
              <a:gd name="T67" fmla="*/ 57 h 220"/>
              <a:gd name="T68" fmla="*/ 116 w 415"/>
              <a:gd name="T69" fmla="*/ 57 h 22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415"/>
              <a:gd name="T106" fmla="*/ 0 h 220"/>
              <a:gd name="T107" fmla="*/ 415 w 415"/>
              <a:gd name="T108" fmla="*/ 220 h 22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415" h="220">
                <a:moveTo>
                  <a:pt x="122" y="86"/>
                </a:moveTo>
                <a:lnTo>
                  <a:pt x="102" y="73"/>
                </a:lnTo>
                <a:lnTo>
                  <a:pt x="97" y="59"/>
                </a:lnTo>
                <a:lnTo>
                  <a:pt x="93" y="43"/>
                </a:lnTo>
                <a:lnTo>
                  <a:pt x="81" y="29"/>
                </a:lnTo>
                <a:lnTo>
                  <a:pt x="65" y="29"/>
                </a:lnTo>
                <a:lnTo>
                  <a:pt x="54" y="36"/>
                </a:lnTo>
                <a:lnTo>
                  <a:pt x="36" y="52"/>
                </a:lnTo>
                <a:lnTo>
                  <a:pt x="15" y="91"/>
                </a:lnTo>
                <a:lnTo>
                  <a:pt x="18" y="100"/>
                </a:lnTo>
                <a:lnTo>
                  <a:pt x="18" y="111"/>
                </a:lnTo>
                <a:lnTo>
                  <a:pt x="13" y="116"/>
                </a:lnTo>
                <a:lnTo>
                  <a:pt x="6" y="125"/>
                </a:lnTo>
                <a:lnTo>
                  <a:pt x="0" y="134"/>
                </a:lnTo>
                <a:lnTo>
                  <a:pt x="4" y="143"/>
                </a:lnTo>
                <a:lnTo>
                  <a:pt x="4" y="168"/>
                </a:lnTo>
                <a:lnTo>
                  <a:pt x="6" y="187"/>
                </a:lnTo>
                <a:lnTo>
                  <a:pt x="15" y="189"/>
                </a:lnTo>
                <a:lnTo>
                  <a:pt x="34" y="184"/>
                </a:lnTo>
                <a:lnTo>
                  <a:pt x="54" y="171"/>
                </a:lnTo>
                <a:lnTo>
                  <a:pt x="63" y="164"/>
                </a:lnTo>
                <a:lnTo>
                  <a:pt x="77" y="168"/>
                </a:lnTo>
                <a:lnTo>
                  <a:pt x="95" y="171"/>
                </a:lnTo>
                <a:lnTo>
                  <a:pt x="109" y="175"/>
                </a:lnTo>
                <a:lnTo>
                  <a:pt x="120" y="180"/>
                </a:lnTo>
                <a:lnTo>
                  <a:pt x="141" y="168"/>
                </a:lnTo>
                <a:lnTo>
                  <a:pt x="152" y="168"/>
                </a:lnTo>
                <a:lnTo>
                  <a:pt x="161" y="173"/>
                </a:lnTo>
                <a:lnTo>
                  <a:pt x="175" y="177"/>
                </a:lnTo>
                <a:lnTo>
                  <a:pt x="188" y="168"/>
                </a:lnTo>
                <a:lnTo>
                  <a:pt x="207" y="164"/>
                </a:lnTo>
                <a:lnTo>
                  <a:pt x="220" y="166"/>
                </a:lnTo>
                <a:lnTo>
                  <a:pt x="229" y="184"/>
                </a:lnTo>
                <a:lnTo>
                  <a:pt x="250" y="187"/>
                </a:lnTo>
                <a:lnTo>
                  <a:pt x="275" y="184"/>
                </a:lnTo>
                <a:lnTo>
                  <a:pt x="293" y="205"/>
                </a:lnTo>
                <a:lnTo>
                  <a:pt x="304" y="216"/>
                </a:lnTo>
                <a:lnTo>
                  <a:pt x="318" y="219"/>
                </a:lnTo>
                <a:lnTo>
                  <a:pt x="336" y="212"/>
                </a:lnTo>
                <a:lnTo>
                  <a:pt x="354" y="209"/>
                </a:lnTo>
                <a:lnTo>
                  <a:pt x="366" y="198"/>
                </a:lnTo>
                <a:lnTo>
                  <a:pt x="373" y="189"/>
                </a:lnTo>
                <a:lnTo>
                  <a:pt x="395" y="164"/>
                </a:lnTo>
                <a:lnTo>
                  <a:pt x="407" y="150"/>
                </a:lnTo>
                <a:lnTo>
                  <a:pt x="414" y="132"/>
                </a:lnTo>
                <a:lnTo>
                  <a:pt x="409" y="102"/>
                </a:lnTo>
                <a:lnTo>
                  <a:pt x="400" y="95"/>
                </a:lnTo>
                <a:lnTo>
                  <a:pt x="382" y="77"/>
                </a:lnTo>
                <a:lnTo>
                  <a:pt x="373" y="59"/>
                </a:lnTo>
                <a:lnTo>
                  <a:pt x="366" y="36"/>
                </a:lnTo>
                <a:lnTo>
                  <a:pt x="348" y="22"/>
                </a:lnTo>
                <a:lnTo>
                  <a:pt x="338" y="22"/>
                </a:lnTo>
                <a:lnTo>
                  <a:pt x="304" y="22"/>
                </a:lnTo>
                <a:lnTo>
                  <a:pt x="291" y="34"/>
                </a:lnTo>
                <a:lnTo>
                  <a:pt x="279" y="36"/>
                </a:lnTo>
                <a:lnTo>
                  <a:pt x="263" y="22"/>
                </a:lnTo>
                <a:lnTo>
                  <a:pt x="247" y="15"/>
                </a:lnTo>
                <a:lnTo>
                  <a:pt x="238" y="4"/>
                </a:lnTo>
                <a:lnTo>
                  <a:pt x="232" y="2"/>
                </a:lnTo>
                <a:lnTo>
                  <a:pt x="213" y="0"/>
                </a:lnTo>
                <a:lnTo>
                  <a:pt x="200" y="4"/>
                </a:lnTo>
                <a:lnTo>
                  <a:pt x="186" y="4"/>
                </a:lnTo>
                <a:lnTo>
                  <a:pt x="179" y="11"/>
                </a:lnTo>
                <a:lnTo>
                  <a:pt x="172" y="22"/>
                </a:lnTo>
                <a:lnTo>
                  <a:pt x="172" y="43"/>
                </a:lnTo>
                <a:lnTo>
                  <a:pt x="177" y="68"/>
                </a:lnTo>
                <a:lnTo>
                  <a:pt x="177" y="79"/>
                </a:lnTo>
                <a:lnTo>
                  <a:pt x="161" y="95"/>
                </a:lnTo>
                <a:lnTo>
                  <a:pt x="152" y="104"/>
                </a:lnTo>
                <a:lnTo>
                  <a:pt x="143" y="95"/>
                </a:lnTo>
                <a:lnTo>
                  <a:pt x="122" y="86"/>
                </a:lnTo>
              </a:path>
            </a:pathLst>
          </a:custGeom>
          <a:solidFill>
            <a:schemeClr val="accent2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1" name="Freeform 50"/>
          <p:cNvSpPr>
            <a:spLocks/>
          </p:cNvSpPr>
          <p:nvPr/>
        </p:nvSpPr>
        <p:spPr bwMode="auto">
          <a:xfrm>
            <a:off x="1320737" y="3609942"/>
            <a:ext cx="588648" cy="976486"/>
          </a:xfrm>
          <a:custGeom>
            <a:avLst/>
            <a:gdLst>
              <a:gd name="T0" fmla="*/ 134 w 504"/>
              <a:gd name="T1" fmla="*/ 344 h 836"/>
              <a:gd name="T2" fmla="*/ 89 w 504"/>
              <a:gd name="T3" fmla="*/ 368 h 836"/>
              <a:gd name="T4" fmla="*/ 76 w 504"/>
              <a:gd name="T5" fmla="*/ 387 h 836"/>
              <a:gd name="T6" fmla="*/ 104 w 504"/>
              <a:gd name="T7" fmla="*/ 400 h 836"/>
              <a:gd name="T8" fmla="*/ 124 w 504"/>
              <a:gd name="T9" fmla="*/ 406 h 836"/>
              <a:gd name="T10" fmla="*/ 165 w 504"/>
              <a:gd name="T11" fmla="*/ 413 h 836"/>
              <a:gd name="T12" fmla="*/ 139 w 504"/>
              <a:gd name="T13" fmla="*/ 435 h 836"/>
              <a:gd name="T14" fmla="*/ 80 w 504"/>
              <a:gd name="T15" fmla="*/ 423 h 836"/>
              <a:gd name="T16" fmla="*/ 37 w 504"/>
              <a:gd name="T17" fmla="*/ 448 h 836"/>
              <a:gd name="T18" fmla="*/ 2 w 504"/>
              <a:gd name="T19" fmla="*/ 462 h 836"/>
              <a:gd name="T20" fmla="*/ 20 w 504"/>
              <a:gd name="T21" fmla="*/ 472 h 836"/>
              <a:gd name="T22" fmla="*/ 53 w 504"/>
              <a:gd name="T23" fmla="*/ 469 h 836"/>
              <a:gd name="T24" fmla="*/ 100 w 504"/>
              <a:gd name="T25" fmla="*/ 484 h 836"/>
              <a:gd name="T26" fmla="*/ 136 w 504"/>
              <a:gd name="T27" fmla="*/ 461 h 836"/>
              <a:gd name="T28" fmla="*/ 167 w 504"/>
              <a:gd name="T29" fmla="*/ 475 h 836"/>
              <a:gd name="T30" fmla="*/ 210 w 504"/>
              <a:gd name="T31" fmla="*/ 480 h 836"/>
              <a:gd name="T32" fmla="*/ 242 w 504"/>
              <a:gd name="T33" fmla="*/ 477 h 836"/>
              <a:gd name="T34" fmla="*/ 289 w 504"/>
              <a:gd name="T35" fmla="*/ 491 h 836"/>
              <a:gd name="T36" fmla="*/ 326 w 504"/>
              <a:gd name="T37" fmla="*/ 492 h 836"/>
              <a:gd name="T38" fmla="*/ 366 w 504"/>
              <a:gd name="T39" fmla="*/ 484 h 836"/>
              <a:gd name="T40" fmla="*/ 349 w 504"/>
              <a:gd name="T41" fmla="*/ 461 h 836"/>
              <a:gd name="T42" fmla="*/ 350 w 504"/>
              <a:gd name="T43" fmla="*/ 446 h 836"/>
              <a:gd name="T44" fmla="*/ 401 w 504"/>
              <a:gd name="T45" fmla="*/ 423 h 836"/>
              <a:gd name="T46" fmla="*/ 413 w 504"/>
              <a:gd name="T47" fmla="*/ 390 h 836"/>
              <a:gd name="T48" fmla="*/ 377 w 504"/>
              <a:gd name="T49" fmla="*/ 373 h 836"/>
              <a:gd name="T50" fmla="*/ 352 w 504"/>
              <a:gd name="T51" fmla="*/ 371 h 836"/>
              <a:gd name="T52" fmla="*/ 361 w 504"/>
              <a:gd name="T53" fmla="*/ 341 h 836"/>
              <a:gd name="T54" fmla="*/ 361 w 504"/>
              <a:gd name="T55" fmla="*/ 299 h 836"/>
              <a:gd name="T56" fmla="*/ 324 w 504"/>
              <a:gd name="T57" fmla="*/ 250 h 836"/>
              <a:gd name="T58" fmla="*/ 324 w 504"/>
              <a:gd name="T59" fmla="*/ 211 h 836"/>
              <a:gd name="T60" fmla="*/ 311 w 504"/>
              <a:gd name="T61" fmla="*/ 182 h 836"/>
              <a:gd name="T62" fmla="*/ 271 w 504"/>
              <a:gd name="T63" fmla="*/ 165 h 836"/>
              <a:gd name="T64" fmla="*/ 268 w 504"/>
              <a:gd name="T65" fmla="*/ 153 h 836"/>
              <a:gd name="T66" fmla="*/ 302 w 504"/>
              <a:gd name="T67" fmla="*/ 156 h 836"/>
              <a:gd name="T68" fmla="*/ 354 w 504"/>
              <a:gd name="T69" fmla="*/ 110 h 836"/>
              <a:gd name="T70" fmla="*/ 352 w 504"/>
              <a:gd name="T71" fmla="*/ 80 h 836"/>
              <a:gd name="T72" fmla="*/ 302 w 504"/>
              <a:gd name="T73" fmla="*/ 65 h 836"/>
              <a:gd name="T74" fmla="*/ 276 w 504"/>
              <a:gd name="T75" fmla="*/ 67 h 836"/>
              <a:gd name="T76" fmla="*/ 290 w 504"/>
              <a:gd name="T77" fmla="*/ 48 h 836"/>
              <a:gd name="T78" fmla="*/ 345 w 504"/>
              <a:gd name="T79" fmla="*/ 24 h 836"/>
              <a:gd name="T80" fmla="*/ 310 w 504"/>
              <a:gd name="T81" fmla="*/ 8 h 836"/>
              <a:gd name="T82" fmla="*/ 253 w 504"/>
              <a:gd name="T83" fmla="*/ 14 h 836"/>
              <a:gd name="T84" fmla="*/ 229 w 504"/>
              <a:gd name="T85" fmla="*/ 32 h 836"/>
              <a:gd name="T86" fmla="*/ 210 w 504"/>
              <a:gd name="T87" fmla="*/ 55 h 836"/>
              <a:gd name="T88" fmla="*/ 167 w 504"/>
              <a:gd name="T89" fmla="*/ 97 h 836"/>
              <a:gd name="T90" fmla="*/ 195 w 504"/>
              <a:gd name="T91" fmla="*/ 103 h 836"/>
              <a:gd name="T92" fmla="*/ 154 w 504"/>
              <a:gd name="T93" fmla="*/ 153 h 836"/>
              <a:gd name="T94" fmla="*/ 170 w 504"/>
              <a:gd name="T95" fmla="*/ 161 h 836"/>
              <a:gd name="T96" fmla="*/ 193 w 504"/>
              <a:gd name="T97" fmla="*/ 171 h 836"/>
              <a:gd name="T98" fmla="*/ 165 w 504"/>
              <a:gd name="T99" fmla="*/ 201 h 836"/>
              <a:gd name="T100" fmla="*/ 207 w 504"/>
              <a:gd name="T101" fmla="*/ 221 h 836"/>
              <a:gd name="T102" fmla="*/ 230 w 504"/>
              <a:gd name="T103" fmla="*/ 228 h 836"/>
              <a:gd name="T104" fmla="*/ 223 w 504"/>
              <a:gd name="T105" fmla="*/ 271 h 836"/>
              <a:gd name="T106" fmla="*/ 221 w 504"/>
              <a:gd name="T107" fmla="*/ 301 h 836"/>
              <a:gd name="T108" fmla="*/ 202 w 504"/>
              <a:gd name="T109" fmla="*/ 314 h 8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504"/>
              <a:gd name="T166" fmla="*/ 0 h 836"/>
              <a:gd name="T167" fmla="*/ 504 w 504"/>
              <a:gd name="T168" fmla="*/ 836 h 8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504" h="836">
                <a:moveTo>
                  <a:pt x="149" y="535"/>
                </a:moveTo>
                <a:lnTo>
                  <a:pt x="174" y="555"/>
                </a:lnTo>
                <a:lnTo>
                  <a:pt x="163" y="576"/>
                </a:lnTo>
                <a:lnTo>
                  <a:pt x="149" y="594"/>
                </a:lnTo>
                <a:lnTo>
                  <a:pt x="126" y="605"/>
                </a:lnTo>
                <a:lnTo>
                  <a:pt x="108" y="614"/>
                </a:lnTo>
                <a:lnTo>
                  <a:pt x="88" y="617"/>
                </a:lnTo>
                <a:lnTo>
                  <a:pt x="79" y="623"/>
                </a:lnTo>
                <a:lnTo>
                  <a:pt x="92" y="648"/>
                </a:lnTo>
                <a:lnTo>
                  <a:pt x="115" y="648"/>
                </a:lnTo>
                <a:lnTo>
                  <a:pt x="126" y="651"/>
                </a:lnTo>
                <a:lnTo>
                  <a:pt x="126" y="669"/>
                </a:lnTo>
                <a:lnTo>
                  <a:pt x="138" y="669"/>
                </a:lnTo>
                <a:lnTo>
                  <a:pt x="147" y="664"/>
                </a:lnTo>
                <a:lnTo>
                  <a:pt x="151" y="680"/>
                </a:lnTo>
                <a:lnTo>
                  <a:pt x="165" y="696"/>
                </a:lnTo>
                <a:lnTo>
                  <a:pt x="185" y="696"/>
                </a:lnTo>
                <a:lnTo>
                  <a:pt x="201" y="692"/>
                </a:lnTo>
                <a:lnTo>
                  <a:pt x="212" y="696"/>
                </a:lnTo>
                <a:lnTo>
                  <a:pt x="181" y="721"/>
                </a:lnTo>
                <a:lnTo>
                  <a:pt x="169" y="728"/>
                </a:lnTo>
                <a:lnTo>
                  <a:pt x="151" y="721"/>
                </a:lnTo>
                <a:lnTo>
                  <a:pt x="115" y="707"/>
                </a:lnTo>
                <a:lnTo>
                  <a:pt x="97" y="707"/>
                </a:lnTo>
                <a:lnTo>
                  <a:pt x="79" y="721"/>
                </a:lnTo>
                <a:lnTo>
                  <a:pt x="56" y="741"/>
                </a:lnTo>
                <a:lnTo>
                  <a:pt x="45" y="751"/>
                </a:lnTo>
                <a:lnTo>
                  <a:pt x="31" y="755"/>
                </a:lnTo>
                <a:lnTo>
                  <a:pt x="13" y="764"/>
                </a:lnTo>
                <a:lnTo>
                  <a:pt x="2" y="773"/>
                </a:lnTo>
                <a:lnTo>
                  <a:pt x="0" y="780"/>
                </a:lnTo>
                <a:lnTo>
                  <a:pt x="13" y="782"/>
                </a:lnTo>
                <a:lnTo>
                  <a:pt x="24" y="791"/>
                </a:lnTo>
                <a:lnTo>
                  <a:pt x="38" y="798"/>
                </a:lnTo>
                <a:lnTo>
                  <a:pt x="52" y="791"/>
                </a:lnTo>
                <a:lnTo>
                  <a:pt x="65" y="785"/>
                </a:lnTo>
                <a:lnTo>
                  <a:pt x="79" y="787"/>
                </a:lnTo>
                <a:lnTo>
                  <a:pt x="101" y="800"/>
                </a:lnTo>
                <a:lnTo>
                  <a:pt x="122" y="810"/>
                </a:lnTo>
                <a:lnTo>
                  <a:pt x="135" y="800"/>
                </a:lnTo>
                <a:lnTo>
                  <a:pt x="142" y="785"/>
                </a:lnTo>
                <a:lnTo>
                  <a:pt x="165" y="771"/>
                </a:lnTo>
                <a:lnTo>
                  <a:pt x="178" y="771"/>
                </a:lnTo>
                <a:lnTo>
                  <a:pt x="192" y="785"/>
                </a:lnTo>
                <a:lnTo>
                  <a:pt x="203" y="794"/>
                </a:lnTo>
                <a:lnTo>
                  <a:pt x="219" y="794"/>
                </a:lnTo>
                <a:lnTo>
                  <a:pt x="242" y="796"/>
                </a:lnTo>
                <a:lnTo>
                  <a:pt x="256" y="803"/>
                </a:lnTo>
                <a:lnTo>
                  <a:pt x="271" y="791"/>
                </a:lnTo>
                <a:lnTo>
                  <a:pt x="283" y="791"/>
                </a:lnTo>
                <a:lnTo>
                  <a:pt x="294" y="798"/>
                </a:lnTo>
                <a:lnTo>
                  <a:pt x="310" y="814"/>
                </a:lnTo>
                <a:lnTo>
                  <a:pt x="328" y="816"/>
                </a:lnTo>
                <a:lnTo>
                  <a:pt x="351" y="821"/>
                </a:lnTo>
                <a:lnTo>
                  <a:pt x="364" y="830"/>
                </a:lnTo>
                <a:lnTo>
                  <a:pt x="382" y="835"/>
                </a:lnTo>
                <a:lnTo>
                  <a:pt x="396" y="825"/>
                </a:lnTo>
                <a:lnTo>
                  <a:pt x="416" y="814"/>
                </a:lnTo>
                <a:lnTo>
                  <a:pt x="428" y="812"/>
                </a:lnTo>
                <a:lnTo>
                  <a:pt x="444" y="810"/>
                </a:lnTo>
                <a:lnTo>
                  <a:pt x="457" y="796"/>
                </a:lnTo>
                <a:lnTo>
                  <a:pt x="446" y="785"/>
                </a:lnTo>
                <a:lnTo>
                  <a:pt x="423" y="771"/>
                </a:lnTo>
                <a:lnTo>
                  <a:pt x="416" y="764"/>
                </a:lnTo>
                <a:lnTo>
                  <a:pt x="416" y="755"/>
                </a:lnTo>
                <a:lnTo>
                  <a:pt x="425" y="746"/>
                </a:lnTo>
                <a:lnTo>
                  <a:pt x="444" y="744"/>
                </a:lnTo>
                <a:lnTo>
                  <a:pt x="459" y="737"/>
                </a:lnTo>
                <a:lnTo>
                  <a:pt x="487" y="707"/>
                </a:lnTo>
                <a:lnTo>
                  <a:pt x="498" y="694"/>
                </a:lnTo>
                <a:lnTo>
                  <a:pt x="503" y="669"/>
                </a:lnTo>
                <a:lnTo>
                  <a:pt x="503" y="653"/>
                </a:lnTo>
                <a:lnTo>
                  <a:pt x="491" y="644"/>
                </a:lnTo>
                <a:lnTo>
                  <a:pt x="473" y="630"/>
                </a:lnTo>
                <a:lnTo>
                  <a:pt x="459" y="623"/>
                </a:lnTo>
                <a:lnTo>
                  <a:pt x="444" y="626"/>
                </a:lnTo>
                <a:lnTo>
                  <a:pt x="432" y="633"/>
                </a:lnTo>
                <a:lnTo>
                  <a:pt x="428" y="621"/>
                </a:lnTo>
                <a:lnTo>
                  <a:pt x="437" y="605"/>
                </a:lnTo>
                <a:lnTo>
                  <a:pt x="441" y="594"/>
                </a:lnTo>
                <a:lnTo>
                  <a:pt x="439" y="571"/>
                </a:lnTo>
                <a:lnTo>
                  <a:pt x="437" y="540"/>
                </a:lnTo>
                <a:lnTo>
                  <a:pt x="444" y="515"/>
                </a:lnTo>
                <a:lnTo>
                  <a:pt x="439" y="501"/>
                </a:lnTo>
                <a:lnTo>
                  <a:pt x="428" y="481"/>
                </a:lnTo>
                <a:lnTo>
                  <a:pt x="403" y="437"/>
                </a:lnTo>
                <a:lnTo>
                  <a:pt x="394" y="417"/>
                </a:lnTo>
                <a:lnTo>
                  <a:pt x="389" y="392"/>
                </a:lnTo>
                <a:lnTo>
                  <a:pt x="387" y="378"/>
                </a:lnTo>
                <a:lnTo>
                  <a:pt x="394" y="353"/>
                </a:lnTo>
                <a:lnTo>
                  <a:pt x="394" y="335"/>
                </a:lnTo>
                <a:lnTo>
                  <a:pt x="389" y="315"/>
                </a:lnTo>
                <a:lnTo>
                  <a:pt x="378" y="304"/>
                </a:lnTo>
                <a:lnTo>
                  <a:pt x="360" y="285"/>
                </a:lnTo>
                <a:lnTo>
                  <a:pt x="346" y="279"/>
                </a:lnTo>
                <a:lnTo>
                  <a:pt x="330" y="276"/>
                </a:lnTo>
                <a:lnTo>
                  <a:pt x="321" y="274"/>
                </a:lnTo>
                <a:lnTo>
                  <a:pt x="321" y="265"/>
                </a:lnTo>
                <a:lnTo>
                  <a:pt x="326" y="256"/>
                </a:lnTo>
                <a:lnTo>
                  <a:pt x="344" y="254"/>
                </a:lnTo>
                <a:lnTo>
                  <a:pt x="357" y="260"/>
                </a:lnTo>
                <a:lnTo>
                  <a:pt x="367" y="263"/>
                </a:lnTo>
                <a:lnTo>
                  <a:pt x="373" y="251"/>
                </a:lnTo>
                <a:lnTo>
                  <a:pt x="371" y="240"/>
                </a:lnTo>
                <a:lnTo>
                  <a:pt x="432" y="183"/>
                </a:lnTo>
                <a:lnTo>
                  <a:pt x="444" y="172"/>
                </a:lnTo>
                <a:lnTo>
                  <a:pt x="444" y="147"/>
                </a:lnTo>
                <a:lnTo>
                  <a:pt x="428" y="133"/>
                </a:lnTo>
                <a:lnTo>
                  <a:pt x="412" y="131"/>
                </a:lnTo>
                <a:lnTo>
                  <a:pt x="396" y="108"/>
                </a:lnTo>
                <a:lnTo>
                  <a:pt x="367" y="108"/>
                </a:lnTo>
                <a:lnTo>
                  <a:pt x="342" y="113"/>
                </a:lnTo>
                <a:lnTo>
                  <a:pt x="335" y="111"/>
                </a:lnTo>
                <a:lnTo>
                  <a:pt x="328" y="102"/>
                </a:lnTo>
                <a:lnTo>
                  <a:pt x="342" y="93"/>
                </a:lnTo>
                <a:lnTo>
                  <a:pt x="353" y="81"/>
                </a:lnTo>
                <a:lnTo>
                  <a:pt x="378" y="58"/>
                </a:lnTo>
                <a:lnTo>
                  <a:pt x="398" y="56"/>
                </a:lnTo>
                <a:lnTo>
                  <a:pt x="419" y="40"/>
                </a:lnTo>
                <a:lnTo>
                  <a:pt x="437" y="27"/>
                </a:lnTo>
                <a:lnTo>
                  <a:pt x="394" y="15"/>
                </a:lnTo>
                <a:lnTo>
                  <a:pt x="376" y="13"/>
                </a:lnTo>
                <a:lnTo>
                  <a:pt x="355" y="11"/>
                </a:lnTo>
                <a:lnTo>
                  <a:pt x="330" y="0"/>
                </a:lnTo>
                <a:lnTo>
                  <a:pt x="308" y="24"/>
                </a:lnTo>
                <a:lnTo>
                  <a:pt x="310" y="36"/>
                </a:lnTo>
                <a:lnTo>
                  <a:pt x="296" y="40"/>
                </a:lnTo>
                <a:lnTo>
                  <a:pt x="278" y="54"/>
                </a:lnTo>
                <a:lnTo>
                  <a:pt x="258" y="61"/>
                </a:lnTo>
                <a:lnTo>
                  <a:pt x="258" y="79"/>
                </a:lnTo>
                <a:lnTo>
                  <a:pt x="256" y="93"/>
                </a:lnTo>
                <a:lnTo>
                  <a:pt x="240" y="115"/>
                </a:lnTo>
                <a:lnTo>
                  <a:pt x="212" y="145"/>
                </a:lnTo>
                <a:lnTo>
                  <a:pt x="203" y="161"/>
                </a:lnTo>
                <a:lnTo>
                  <a:pt x="208" y="170"/>
                </a:lnTo>
                <a:lnTo>
                  <a:pt x="235" y="167"/>
                </a:lnTo>
                <a:lnTo>
                  <a:pt x="237" y="172"/>
                </a:lnTo>
                <a:lnTo>
                  <a:pt x="237" y="183"/>
                </a:lnTo>
                <a:lnTo>
                  <a:pt x="201" y="231"/>
                </a:lnTo>
                <a:lnTo>
                  <a:pt x="188" y="256"/>
                </a:lnTo>
                <a:lnTo>
                  <a:pt x="178" y="279"/>
                </a:lnTo>
                <a:lnTo>
                  <a:pt x="188" y="290"/>
                </a:lnTo>
                <a:lnTo>
                  <a:pt x="206" y="270"/>
                </a:lnTo>
                <a:lnTo>
                  <a:pt x="222" y="245"/>
                </a:lnTo>
                <a:lnTo>
                  <a:pt x="233" y="251"/>
                </a:lnTo>
                <a:lnTo>
                  <a:pt x="235" y="288"/>
                </a:lnTo>
                <a:lnTo>
                  <a:pt x="237" y="310"/>
                </a:lnTo>
                <a:lnTo>
                  <a:pt x="215" y="322"/>
                </a:lnTo>
                <a:lnTo>
                  <a:pt x="201" y="338"/>
                </a:lnTo>
                <a:lnTo>
                  <a:pt x="197" y="349"/>
                </a:lnTo>
                <a:lnTo>
                  <a:pt x="224" y="374"/>
                </a:lnTo>
                <a:lnTo>
                  <a:pt x="251" y="369"/>
                </a:lnTo>
                <a:lnTo>
                  <a:pt x="256" y="385"/>
                </a:lnTo>
                <a:lnTo>
                  <a:pt x="283" y="367"/>
                </a:lnTo>
                <a:lnTo>
                  <a:pt x="280" y="381"/>
                </a:lnTo>
                <a:lnTo>
                  <a:pt x="258" y="408"/>
                </a:lnTo>
                <a:lnTo>
                  <a:pt x="269" y="437"/>
                </a:lnTo>
                <a:lnTo>
                  <a:pt x="271" y="453"/>
                </a:lnTo>
                <a:lnTo>
                  <a:pt x="294" y="456"/>
                </a:lnTo>
                <a:lnTo>
                  <a:pt x="294" y="469"/>
                </a:lnTo>
                <a:lnTo>
                  <a:pt x="269" y="503"/>
                </a:lnTo>
                <a:lnTo>
                  <a:pt x="258" y="499"/>
                </a:lnTo>
                <a:lnTo>
                  <a:pt x="249" y="508"/>
                </a:lnTo>
                <a:lnTo>
                  <a:pt x="246" y="526"/>
                </a:lnTo>
                <a:lnTo>
                  <a:pt x="219" y="510"/>
                </a:lnTo>
                <a:lnTo>
                  <a:pt x="149" y="535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2" name="Freeform 51"/>
          <p:cNvSpPr>
            <a:spLocks/>
          </p:cNvSpPr>
          <p:nvPr/>
        </p:nvSpPr>
        <p:spPr bwMode="auto">
          <a:xfrm>
            <a:off x="1531670" y="4081578"/>
            <a:ext cx="49054" cy="45171"/>
          </a:xfrm>
          <a:custGeom>
            <a:avLst/>
            <a:gdLst>
              <a:gd name="T0" fmla="*/ 18 w 42"/>
              <a:gd name="T1" fmla="*/ 0 h 38"/>
              <a:gd name="T2" fmla="*/ 30 w 42"/>
              <a:gd name="T3" fmla="*/ 2 h 38"/>
              <a:gd name="T4" fmla="*/ 33 w 42"/>
              <a:gd name="T5" fmla="*/ 11 h 38"/>
              <a:gd name="T6" fmla="*/ 18 w 42"/>
              <a:gd name="T7" fmla="*/ 20 h 38"/>
              <a:gd name="T8" fmla="*/ 2 w 42"/>
              <a:gd name="T9" fmla="*/ 24 h 38"/>
              <a:gd name="T10" fmla="*/ 0 w 42"/>
              <a:gd name="T11" fmla="*/ 12 h 38"/>
              <a:gd name="T12" fmla="*/ 18 w 42"/>
              <a:gd name="T13" fmla="*/ 0 h 3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2"/>
              <a:gd name="T22" fmla="*/ 0 h 38"/>
              <a:gd name="T23" fmla="*/ 42 w 42"/>
              <a:gd name="T24" fmla="*/ 38 h 3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" h="38">
                <a:moveTo>
                  <a:pt x="22" y="0"/>
                </a:moveTo>
                <a:lnTo>
                  <a:pt x="38" y="2"/>
                </a:lnTo>
                <a:lnTo>
                  <a:pt x="41" y="17"/>
                </a:lnTo>
                <a:lnTo>
                  <a:pt x="22" y="31"/>
                </a:lnTo>
                <a:lnTo>
                  <a:pt x="2" y="37"/>
                </a:lnTo>
                <a:lnTo>
                  <a:pt x="0" y="19"/>
                </a:lnTo>
                <a:lnTo>
                  <a:pt x="22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3" name="Freeform 52"/>
          <p:cNvSpPr>
            <a:spLocks/>
          </p:cNvSpPr>
          <p:nvPr/>
        </p:nvSpPr>
        <p:spPr bwMode="auto">
          <a:xfrm>
            <a:off x="1497332" y="3853067"/>
            <a:ext cx="50280" cy="43842"/>
          </a:xfrm>
          <a:custGeom>
            <a:avLst/>
            <a:gdLst>
              <a:gd name="T0" fmla="*/ 29 w 43"/>
              <a:gd name="T1" fmla="*/ 0 h 38"/>
              <a:gd name="T2" fmla="*/ 34 w 43"/>
              <a:gd name="T3" fmla="*/ 10 h 38"/>
              <a:gd name="T4" fmla="*/ 18 w 43"/>
              <a:gd name="T5" fmla="*/ 17 h 38"/>
              <a:gd name="T6" fmla="*/ 4 w 43"/>
              <a:gd name="T7" fmla="*/ 21 h 38"/>
              <a:gd name="T8" fmla="*/ 0 w 43"/>
              <a:gd name="T9" fmla="*/ 11 h 38"/>
              <a:gd name="T10" fmla="*/ 8 w 43"/>
              <a:gd name="T11" fmla="*/ 3 h 38"/>
              <a:gd name="T12" fmla="*/ 29 w 43"/>
              <a:gd name="T13" fmla="*/ 0 h 3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3"/>
              <a:gd name="T22" fmla="*/ 0 h 38"/>
              <a:gd name="T23" fmla="*/ 43 w 43"/>
              <a:gd name="T24" fmla="*/ 38 h 3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" h="38">
                <a:moveTo>
                  <a:pt x="35" y="0"/>
                </a:moveTo>
                <a:lnTo>
                  <a:pt x="42" y="17"/>
                </a:lnTo>
                <a:lnTo>
                  <a:pt x="22" y="31"/>
                </a:lnTo>
                <a:lnTo>
                  <a:pt x="4" y="37"/>
                </a:lnTo>
                <a:lnTo>
                  <a:pt x="0" y="19"/>
                </a:lnTo>
                <a:lnTo>
                  <a:pt x="8" y="5"/>
                </a:lnTo>
                <a:lnTo>
                  <a:pt x="35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1572139" y="3676370"/>
            <a:ext cx="41696" cy="67756"/>
          </a:xfrm>
          <a:custGeom>
            <a:avLst/>
            <a:gdLst>
              <a:gd name="T0" fmla="*/ 10 w 36"/>
              <a:gd name="T1" fmla="*/ 34 h 58"/>
              <a:gd name="T2" fmla="*/ 27 w 36"/>
              <a:gd name="T3" fmla="*/ 26 h 58"/>
              <a:gd name="T4" fmla="*/ 23 w 36"/>
              <a:gd name="T5" fmla="*/ 15 h 58"/>
              <a:gd name="T6" fmla="*/ 17 w 36"/>
              <a:gd name="T7" fmla="*/ 8 h 58"/>
              <a:gd name="T8" fmla="*/ 10 w 36"/>
              <a:gd name="T9" fmla="*/ 0 h 58"/>
              <a:gd name="T10" fmla="*/ 0 w 36"/>
              <a:gd name="T11" fmla="*/ 4 h 58"/>
              <a:gd name="T12" fmla="*/ 7 w 36"/>
              <a:gd name="T13" fmla="*/ 16 h 58"/>
              <a:gd name="T14" fmla="*/ 10 w 36"/>
              <a:gd name="T15" fmla="*/ 34 h 5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6"/>
              <a:gd name="T25" fmla="*/ 0 h 58"/>
              <a:gd name="T26" fmla="*/ 36 w 36"/>
              <a:gd name="T27" fmla="*/ 58 h 5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6" h="58">
                <a:moveTo>
                  <a:pt x="14" y="57"/>
                </a:moveTo>
                <a:lnTo>
                  <a:pt x="35" y="43"/>
                </a:lnTo>
                <a:lnTo>
                  <a:pt x="28" y="25"/>
                </a:lnTo>
                <a:lnTo>
                  <a:pt x="21" y="13"/>
                </a:lnTo>
                <a:lnTo>
                  <a:pt x="14" y="0"/>
                </a:lnTo>
                <a:lnTo>
                  <a:pt x="0" y="6"/>
                </a:lnTo>
                <a:lnTo>
                  <a:pt x="7" y="27"/>
                </a:lnTo>
                <a:lnTo>
                  <a:pt x="14" y="57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1377150" y="3942080"/>
            <a:ext cx="126314" cy="127541"/>
          </a:xfrm>
          <a:custGeom>
            <a:avLst/>
            <a:gdLst>
              <a:gd name="T0" fmla="*/ 30 w 109"/>
              <a:gd name="T1" fmla="*/ 0 h 109"/>
              <a:gd name="T2" fmla="*/ 51 w 109"/>
              <a:gd name="T3" fmla="*/ 0 h 109"/>
              <a:gd name="T4" fmla="*/ 65 w 109"/>
              <a:gd name="T5" fmla="*/ 4 h 109"/>
              <a:gd name="T6" fmla="*/ 75 w 109"/>
              <a:gd name="T7" fmla="*/ 13 h 109"/>
              <a:gd name="T8" fmla="*/ 84 w 109"/>
              <a:gd name="T9" fmla="*/ 29 h 109"/>
              <a:gd name="T10" fmla="*/ 86 w 109"/>
              <a:gd name="T11" fmla="*/ 44 h 109"/>
              <a:gd name="T12" fmla="*/ 77 w 109"/>
              <a:gd name="T13" fmla="*/ 53 h 109"/>
              <a:gd name="T14" fmla="*/ 73 w 109"/>
              <a:gd name="T15" fmla="*/ 62 h 109"/>
              <a:gd name="T16" fmla="*/ 62 w 109"/>
              <a:gd name="T17" fmla="*/ 65 h 109"/>
              <a:gd name="T18" fmla="*/ 54 w 109"/>
              <a:gd name="T19" fmla="*/ 56 h 109"/>
              <a:gd name="T20" fmla="*/ 44 w 109"/>
              <a:gd name="T21" fmla="*/ 41 h 109"/>
              <a:gd name="T22" fmla="*/ 39 w 109"/>
              <a:gd name="T23" fmla="*/ 35 h 109"/>
              <a:gd name="T24" fmla="*/ 23 w 109"/>
              <a:gd name="T25" fmla="*/ 33 h 109"/>
              <a:gd name="T26" fmla="*/ 0 w 109"/>
              <a:gd name="T27" fmla="*/ 18 h 109"/>
              <a:gd name="T28" fmla="*/ 30 w 109"/>
              <a:gd name="T29" fmla="*/ 0 h 10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09"/>
              <a:gd name="T46" fmla="*/ 0 h 109"/>
              <a:gd name="T47" fmla="*/ 109 w 109"/>
              <a:gd name="T48" fmla="*/ 109 h 10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09" h="109">
                <a:moveTo>
                  <a:pt x="38" y="0"/>
                </a:moveTo>
                <a:lnTo>
                  <a:pt x="63" y="0"/>
                </a:lnTo>
                <a:lnTo>
                  <a:pt x="81" y="4"/>
                </a:lnTo>
                <a:lnTo>
                  <a:pt x="94" y="22"/>
                </a:lnTo>
                <a:lnTo>
                  <a:pt x="105" y="49"/>
                </a:lnTo>
                <a:lnTo>
                  <a:pt x="108" y="74"/>
                </a:lnTo>
                <a:lnTo>
                  <a:pt x="96" y="87"/>
                </a:lnTo>
                <a:lnTo>
                  <a:pt x="92" y="103"/>
                </a:lnTo>
                <a:lnTo>
                  <a:pt x="78" y="108"/>
                </a:lnTo>
                <a:lnTo>
                  <a:pt x="67" y="94"/>
                </a:lnTo>
                <a:lnTo>
                  <a:pt x="56" y="67"/>
                </a:lnTo>
                <a:lnTo>
                  <a:pt x="49" y="58"/>
                </a:lnTo>
                <a:lnTo>
                  <a:pt x="27" y="56"/>
                </a:lnTo>
                <a:lnTo>
                  <a:pt x="0" y="29"/>
                </a:lnTo>
                <a:lnTo>
                  <a:pt x="38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1563555" y="3597985"/>
            <a:ext cx="67449" cy="50485"/>
          </a:xfrm>
          <a:custGeom>
            <a:avLst/>
            <a:gdLst>
              <a:gd name="T0" fmla="*/ 41 w 58"/>
              <a:gd name="T1" fmla="*/ 0 h 43"/>
              <a:gd name="T2" fmla="*/ 46 w 58"/>
              <a:gd name="T3" fmla="*/ 5 h 43"/>
              <a:gd name="T4" fmla="*/ 27 w 58"/>
              <a:gd name="T5" fmla="*/ 13 h 43"/>
              <a:gd name="T6" fmla="*/ 9 w 58"/>
              <a:gd name="T7" fmla="*/ 26 h 43"/>
              <a:gd name="T8" fmla="*/ 2 w 58"/>
              <a:gd name="T9" fmla="*/ 23 h 43"/>
              <a:gd name="T10" fmla="*/ 0 w 58"/>
              <a:gd name="T11" fmla="*/ 9 h 43"/>
              <a:gd name="T12" fmla="*/ 0 w 58"/>
              <a:gd name="T13" fmla="*/ 4 h 43"/>
              <a:gd name="T14" fmla="*/ 27 w 58"/>
              <a:gd name="T15" fmla="*/ 0 h 43"/>
              <a:gd name="T16" fmla="*/ 41 w 58"/>
              <a:gd name="T17" fmla="*/ 0 h 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43"/>
              <a:gd name="T29" fmla="*/ 58 w 58"/>
              <a:gd name="T30" fmla="*/ 43 h 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43">
                <a:moveTo>
                  <a:pt x="50" y="0"/>
                </a:moveTo>
                <a:lnTo>
                  <a:pt x="57" y="9"/>
                </a:lnTo>
                <a:lnTo>
                  <a:pt x="34" y="21"/>
                </a:lnTo>
                <a:lnTo>
                  <a:pt x="13" y="42"/>
                </a:lnTo>
                <a:lnTo>
                  <a:pt x="2" y="37"/>
                </a:lnTo>
                <a:lnTo>
                  <a:pt x="0" y="14"/>
                </a:lnTo>
                <a:lnTo>
                  <a:pt x="0" y="7"/>
                </a:lnTo>
                <a:lnTo>
                  <a:pt x="34" y="0"/>
                </a:lnTo>
                <a:lnTo>
                  <a:pt x="50" y="0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2627784" y="2665342"/>
            <a:ext cx="732131" cy="1543777"/>
            <a:chOff x="3324" y="947"/>
            <a:chExt cx="626" cy="133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3573" y="2099"/>
              <a:ext cx="42" cy="103"/>
            </a:xfrm>
            <a:custGeom>
              <a:avLst/>
              <a:gdLst>
                <a:gd name="T0" fmla="*/ 41 w 42"/>
                <a:gd name="T1" fmla="*/ 0 h 103"/>
                <a:gd name="T2" fmla="*/ 38 w 42"/>
                <a:gd name="T3" fmla="*/ 34 h 103"/>
                <a:gd name="T4" fmla="*/ 27 w 42"/>
                <a:gd name="T5" fmla="*/ 61 h 103"/>
                <a:gd name="T6" fmla="*/ 6 w 42"/>
                <a:gd name="T7" fmla="*/ 77 h 103"/>
                <a:gd name="T8" fmla="*/ 11 w 42"/>
                <a:gd name="T9" fmla="*/ 95 h 103"/>
                <a:gd name="T10" fmla="*/ 4 w 42"/>
                <a:gd name="T11" fmla="*/ 102 h 103"/>
                <a:gd name="T12" fmla="*/ 0 w 42"/>
                <a:gd name="T13" fmla="*/ 79 h 103"/>
                <a:gd name="T14" fmla="*/ 6 w 42"/>
                <a:gd name="T15" fmla="*/ 63 h 103"/>
                <a:gd name="T16" fmla="*/ 11 w 42"/>
                <a:gd name="T17" fmla="*/ 43 h 103"/>
                <a:gd name="T18" fmla="*/ 41 w 42"/>
                <a:gd name="T19" fmla="*/ 0 h 10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"/>
                <a:gd name="T31" fmla="*/ 0 h 103"/>
                <a:gd name="T32" fmla="*/ 42 w 42"/>
                <a:gd name="T33" fmla="*/ 103 h 10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" h="103">
                  <a:moveTo>
                    <a:pt x="41" y="0"/>
                  </a:moveTo>
                  <a:lnTo>
                    <a:pt x="38" y="34"/>
                  </a:lnTo>
                  <a:lnTo>
                    <a:pt x="27" y="61"/>
                  </a:lnTo>
                  <a:lnTo>
                    <a:pt x="6" y="77"/>
                  </a:lnTo>
                  <a:lnTo>
                    <a:pt x="11" y="95"/>
                  </a:lnTo>
                  <a:lnTo>
                    <a:pt x="4" y="102"/>
                  </a:lnTo>
                  <a:lnTo>
                    <a:pt x="0" y="79"/>
                  </a:lnTo>
                  <a:lnTo>
                    <a:pt x="6" y="63"/>
                  </a:lnTo>
                  <a:lnTo>
                    <a:pt x="11" y="43"/>
                  </a:lnTo>
                  <a:lnTo>
                    <a:pt x="41" y="0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3666" y="2053"/>
              <a:ext cx="58" cy="81"/>
            </a:xfrm>
            <a:custGeom>
              <a:avLst/>
              <a:gdLst>
                <a:gd name="T0" fmla="*/ 45 w 58"/>
                <a:gd name="T1" fmla="*/ 0 h 81"/>
                <a:gd name="T2" fmla="*/ 57 w 58"/>
                <a:gd name="T3" fmla="*/ 0 h 81"/>
                <a:gd name="T4" fmla="*/ 43 w 58"/>
                <a:gd name="T5" fmla="*/ 15 h 81"/>
                <a:gd name="T6" fmla="*/ 41 w 58"/>
                <a:gd name="T7" fmla="*/ 26 h 81"/>
                <a:gd name="T8" fmla="*/ 45 w 58"/>
                <a:gd name="T9" fmla="*/ 44 h 81"/>
                <a:gd name="T10" fmla="*/ 29 w 58"/>
                <a:gd name="T11" fmla="*/ 60 h 81"/>
                <a:gd name="T12" fmla="*/ 11 w 58"/>
                <a:gd name="T13" fmla="*/ 80 h 81"/>
                <a:gd name="T14" fmla="*/ 6 w 58"/>
                <a:gd name="T15" fmla="*/ 60 h 81"/>
                <a:gd name="T16" fmla="*/ 0 w 58"/>
                <a:gd name="T17" fmla="*/ 53 h 81"/>
                <a:gd name="T18" fmla="*/ 0 w 58"/>
                <a:gd name="T19" fmla="*/ 37 h 81"/>
                <a:gd name="T20" fmla="*/ 18 w 58"/>
                <a:gd name="T21" fmla="*/ 22 h 81"/>
                <a:gd name="T22" fmla="*/ 45 w 58"/>
                <a:gd name="T23" fmla="*/ 0 h 8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8"/>
                <a:gd name="T37" fmla="*/ 0 h 81"/>
                <a:gd name="T38" fmla="*/ 58 w 58"/>
                <a:gd name="T39" fmla="*/ 81 h 8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8" h="81">
                  <a:moveTo>
                    <a:pt x="45" y="0"/>
                  </a:moveTo>
                  <a:lnTo>
                    <a:pt x="57" y="0"/>
                  </a:lnTo>
                  <a:lnTo>
                    <a:pt x="43" y="15"/>
                  </a:lnTo>
                  <a:lnTo>
                    <a:pt x="41" y="26"/>
                  </a:lnTo>
                  <a:lnTo>
                    <a:pt x="45" y="44"/>
                  </a:lnTo>
                  <a:lnTo>
                    <a:pt x="29" y="60"/>
                  </a:lnTo>
                  <a:lnTo>
                    <a:pt x="11" y="80"/>
                  </a:lnTo>
                  <a:lnTo>
                    <a:pt x="6" y="60"/>
                  </a:lnTo>
                  <a:lnTo>
                    <a:pt x="0" y="53"/>
                  </a:lnTo>
                  <a:lnTo>
                    <a:pt x="0" y="37"/>
                  </a:lnTo>
                  <a:lnTo>
                    <a:pt x="18" y="22"/>
                  </a:lnTo>
                  <a:lnTo>
                    <a:pt x="45" y="0"/>
                  </a:lnTo>
                </a:path>
              </a:pathLst>
            </a:custGeom>
            <a:grpFill/>
            <a:ln w="12700" cap="rnd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>
                <a:solidFill>
                  <a:srgbClr val="000000"/>
                </a:solidFill>
              </a:endParaRPr>
            </a:p>
          </p:txBody>
        </p:sp>
        <p:grpSp>
          <p:nvGrpSpPr>
            <p:cNvPr id="60" name="Group 59"/>
            <p:cNvGrpSpPr>
              <a:grpSpLocks/>
            </p:cNvGrpSpPr>
            <p:nvPr/>
          </p:nvGrpSpPr>
          <p:grpSpPr bwMode="auto">
            <a:xfrm>
              <a:off x="3324" y="947"/>
              <a:ext cx="626" cy="1332"/>
              <a:chOff x="3324" y="947"/>
              <a:chExt cx="626" cy="1332"/>
            </a:xfrm>
            <a:grpFill/>
          </p:grpSpPr>
          <p:sp>
            <p:nvSpPr>
              <p:cNvPr id="61" name="Freeform 60"/>
              <p:cNvSpPr>
                <a:spLocks/>
              </p:cNvSpPr>
              <p:nvPr/>
            </p:nvSpPr>
            <p:spPr bwMode="auto">
              <a:xfrm>
                <a:off x="3324" y="947"/>
                <a:ext cx="626" cy="1332"/>
              </a:xfrm>
              <a:custGeom>
                <a:avLst/>
                <a:gdLst>
                  <a:gd name="T0" fmla="*/ 492 w 626"/>
                  <a:gd name="T1" fmla="*/ 24 h 1332"/>
                  <a:gd name="T2" fmla="*/ 577 w 626"/>
                  <a:gd name="T3" fmla="*/ 81 h 1332"/>
                  <a:gd name="T4" fmla="*/ 583 w 626"/>
                  <a:gd name="T5" fmla="*/ 131 h 1332"/>
                  <a:gd name="T6" fmla="*/ 604 w 626"/>
                  <a:gd name="T7" fmla="*/ 177 h 1332"/>
                  <a:gd name="T8" fmla="*/ 599 w 626"/>
                  <a:gd name="T9" fmla="*/ 236 h 1332"/>
                  <a:gd name="T10" fmla="*/ 618 w 626"/>
                  <a:gd name="T11" fmla="*/ 277 h 1332"/>
                  <a:gd name="T12" fmla="*/ 613 w 626"/>
                  <a:gd name="T13" fmla="*/ 311 h 1332"/>
                  <a:gd name="T14" fmla="*/ 538 w 626"/>
                  <a:gd name="T15" fmla="*/ 317 h 1332"/>
                  <a:gd name="T16" fmla="*/ 504 w 626"/>
                  <a:gd name="T17" fmla="*/ 367 h 1332"/>
                  <a:gd name="T18" fmla="*/ 494 w 626"/>
                  <a:gd name="T19" fmla="*/ 406 h 1332"/>
                  <a:gd name="T20" fmla="*/ 499 w 626"/>
                  <a:gd name="T21" fmla="*/ 458 h 1332"/>
                  <a:gd name="T22" fmla="*/ 476 w 626"/>
                  <a:gd name="T23" fmla="*/ 508 h 1332"/>
                  <a:gd name="T24" fmla="*/ 406 w 626"/>
                  <a:gd name="T25" fmla="*/ 551 h 1332"/>
                  <a:gd name="T26" fmla="*/ 378 w 626"/>
                  <a:gd name="T27" fmla="*/ 576 h 1332"/>
                  <a:gd name="T28" fmla="*/ 346 w 626"/>
                  <a:gd name="T29" fmla="*/ 638 h 1332"/>
                  <a:gd name="T30" fmla="*/ 335 w 626"/>
                  <a:gd name="T31" fmla="*/ 688 h 1332"/>
                  <a:gd name="T32" fmla="*/ 305 w 626"/>
                  <a:gd name="T33" fmla="*/ 754 h 1332"/>
                  <a:gd name="T34" fmla="*/ 348 w 626"/>
                  <a:gd name="T35" fmla="*/ 842 h 1332"/>
                  <a:gd name="T36" fmla="*/ 383 w 626"/>
                  <a:gd name="T37" fmla="*/ 908 h 1332"/>
                  <a:gd name="T38" fmla="*/ 346 w 626"/>
                  <a:gd name="T39" fmla="*/ 933 h 1332"/>
                  <a:gd name="T40" fmla="*/ 312 w 626"/>
                  <a:gd name="T41" fmla="*/ 938 h 1332"/>
                  <a:gd name="T42" fmla="*/ 241 w 626"/>
                  <a:gd name="T43" fmla="*/ 942 h 1332"/>
                  <a:gd name="T44" fmla="*/ 307 w 626"/>
                  <a:gd name="T45" fmla="*/ 958 h 1332"/>
                  <a:gd name="T46" fmla="*/ 346 w 626"/>
                  <a:gd name="T47" fmla="*/ 978 h 1332"/>
                  <a:gd name="T48" fmla="*/ 321 w 626"/>
                  <a:gd name="T49" fmla="*/ 994 h 1332"/>
                  <a:gd name="T50" fmla="*/ 278 w 626"/>
                  <a:gd name="T51" fmla="*/ 1033 h 1332"/>
                  <a:gd name="T52" fmla="*/ 266 w 626"/>
                  <a:gd name="T53" fmla="*/ 1069 h 1332"/>
                  <a:gd name="T54" fmla="*/ 250 w 626"/>
                  <a:gd name="T55" fmla="*/ 1156 h 1332"/>
                  <a:gd name="T56" fmla="*/ 230 w 626"/>
                  <a:gd name="T57" fmla="*/ 1215 h 1332"/>
                  <a:gd name="T58" fmla="*/ 177 w 626"/>
                  <a:gd name="T59" fmla="*/ 1260 h 1332"/>
                  <a:gd name="T60" fmla="*/ 130 w 626"/>
                  <a:gd name="T61" fmla="*/ 1276 h 1332"/>
                  <a:gd name="T62" fmla="*/ 120 w 626"/>
                  <a:gd name="T63" fmla="*/ 1319 h 1332"/>
                  <a:gd name="T64" fmla="*/ 70 w 626"/>
                  <a:gd name="T65" fmla="*/ 1331 h 1332"/>
                  <a:gd name="T66" fmla="*/ 50 w 626"/>
                  <a:gd name="T67" fmla="*/ 1310 h 1332"/>
                  <a:gd name="T68" fmla="*/ 29 w 626"/>
                  <a:gd name="T69" fmla="*/ 1235 h 1332"/>
                  <a:gd name="T70" fmla="*/ 45 w 626"/>
                  <a:gd name="T71" fmla="*/ 1219 h 1332"/>
                  <a:gd name="T72" fmla="*/ 50 w 626"/>
                  <a:gd name="T73" fmla="*/ 1194 h 1332"/>
                  <a:gd name="T74" fmla="*/ 29 w 626"/>
                  <a:gd name="T75" fmla="*/ 1126 h 1332"/>
                  <a:gd name="T76" fmla="*/ 11 w 626"/>
                  <a:gd name="T77" fmla="*/ 1074 h 1332"/>
                  <a:gd name="T78" fmla="*/ 0 w 626"/>
                  <a:gd name="T79" fmla="*/ 990 h 1332"/>
                  <a:gd name="T80" fmla="*/ 20 w 626"/>
                  <a:gd name="T81" fmla="*/ 958 h 1332"/>
                  <a:gd name="T82" fmla="*/ 36 w 626"/>
                  <a:gd name="T83" fmla="*/ 874 h 1332"/>
                  <a:gd name="T84" fmla="*/ 79 w 626"/>
                  <a:gd name="T85" fmla="*/ 824 h 1332"/>
                  <a:gd name="T86" fmla="*/ 66 w 626"/>
                  <a:gd name="T87" fmla="*/ 738 h 1332"/>
                  <a:gd name="T88" fmla="*/ 84 w 626"/>
                  <a:gd name="T89" fmla="*/ 697 h 1332"/>
                  <a:gd name="T90" fmla="*/ 75 w 626"/>
                  <a:gd name="T91" fmla="*/ 622 h 1332"/>
                  <a:gd name="T92" fmla="*/ 91 w 626"/>
                  <a:gd name="T93" fmla="*/ 533 h 1332"/>
                  <a:gd name="T94" fmla="*/ 145 w 626"/>
                  <a:gd name="T95" fmla="*/ 476 h 1332"/>
                  <a:gd name="T96" fmla="*/ 196 w 626"/>
                  <a:gd name="T97" fmla="*/ 458 h 1332"/>
                  <a:gd name="T98" fmla="*/ 175 w 626"/>
                  <a:gd name="T99" fmla="*/ 406 h 1332"/>
                  <a:gd name="T100" fmla="*/ 196 w 626"/>
                  <a:gd name="T101" fmla="*/ 361 h 1332"/>
                  <a:gd name="T102" fmla="*/ 207 w 626"/>
                  <a:gd name="T103" fmla="*/ 293 h 1332"/>
                  <a:gd name="T104" fmla="*/ 262 w 626"/>
                  <a:gd name="T105" fmla="*/ 252 h 1332"/>
                  <a:gd name="T106" fmla="*/ 287 w 626"/>
                  <a:gd name="T107" fmla="*/ 199 h 1332"/>
                  <a:gd name="T108" fmla="*/ 328 w 626"/>
                  <a:gd name="T109" fmla="*/ 115 h 1332"/>
                  <a:gd name="T110" fmla="*/ 374 w 626"/>
                  <a:gd name="T111" fmla="*/ 77 h 1332"/>
                  <a:gd name="T112" fmla="*/ 415 w 626"/>
                  <a:gd name="T113" fmla="*/ 47 h 1332"/>
                  <a:gd name="T114" fmla="*/ 467 w 626"/>
                  <a:gd name="T115" fmla="*/ 0 h 133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26"/>
                  <a:gd name="T175" fmla="*/ 0 h 1332"/>
                  <a:gd name="T176" fmla="*/ 626 w 626"/>
                  <a:gd name="T177" fmla="*/ 1332 h 133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26" h="1332">
                    <a:moveTo>
                      <a:pt x="472" y="0"/>
                    </a:moveTo>
                    <a:lnTo>
                      <a:pt x="479" y="4"/>
                    </a:lnTo>
                    <a:lnTo>
                      <a:pt x="492" y="24"/>
                    </a:lnTo>
                    <a:lnTo>
                      <a:pt x="547" y="77"/>
                    </a:lnTo>
                    <a:lnTo>
                      <a:pt x="554" y="65"/>
                    </a:lnTo>
                    <a:lnTo>
                      <a:pt x="577" y="81"/>
                    </a:lnTo>
                    <a:lnTo>
                      <a:pt x="583" y="99"/>
                    </a:lnTo>
                    <a:lnTo>
                      <a:pt x="583" y="111"/>
                    </a:lnTo>
                    <a:lnTo>
                      <a:pt x="583" y="131"/>
                    </a:lnTo>
                    <a:lnTo>
                      <a:pt x="577" y="145"/>
                    </a:lnTo>
                    <a:lnTo>
                      <a:pt x="590" y="161"/>
                    </a:lnTo>
                    <a:lnTo>
                      <a:pt x="604" y="177"/>
                    </a:lnTo>
                    <a:lnTo>
                      <a:pt x="604" y="190"/>
                    </a:lnTo>
                    <a:lnTo>
                      <a:pt x="604" y="211"/>
                    </a:lnTo>
                    <a:lnTo>
                      <a:pt x="599" y="236"/>
                    </a:lnTo>
                    <a:lnTo>
                      <a:pt x="590" y="245"/>
                    </a:lnTo>
                    <a:lnTo>
                      <a:pt x="604" y="256"/>
                    </a:lnTo>
                    <a:lnTo>
                      <a:pt x="618" y="277"/>
                    </a:lnTo>
                    <a:lnTo>
                      <a:pt x="625" y="297"/>
                    </a:lnTo>
                    <a:lnTo>
                      <a:pt x="625" y="306"/>
                    </a:lnTo>
                    <a:lnTo>
                      <a:pt x="613" y="311"/>
                    </a:lnTo>
                    <a:lnTo>
                      <a:pt x="558" y="311"/>
                    </a:lnTo>
                    <a:lnTo>
                      <a:pt x="547" y="311"/>
                    </a:lnTo>
                    <a:lnTo>
                      <a:pt x="538" y="317"/>
                    </a:lnTo>
                    <a:lnTo>
                      <a:pt x="538" y="336"/>
                    </a:lnTo>
                    <a:lnTo>
                      <a:pt x="529" y="347"/>
                    </a:lnTo>
                    <a:lnTo>
                      <a:pt x="504" y="367"/>
                    </a:lnTo>
                    <a:lnTo>
                      <a:pt x="508" y="386"/>
                    </a:lnTo>
                    <a:lnTo>
                      <a:pt x="504" y="397"/>
                    </a:lnTo>
                    <a:lnTo>
                      <a:pt x="494" y="406"/>
                    </a:lnTo>
                    <a:lnTo>
                      <a:pt x="504" y="431"/>
                    </a:lnTo>
                    <a:lnTo>
                      <a:pt x="508" y="447"/>
                    </a:lnTo>
                    <a:lnTo>
                      <a:pt x="499" y="458"/>
                    </a:lnTo>
                    <a:lnTo>
                      <a:pt x="483" y="472"/>
                    </a:lnTo>
                    <a:lnTo>
                      <a:pt x="479" y="488"/>
                    </a:lnTo>
                    <a:lnTo>
                      <a:pt x="476" y="508"/>
                    </a:lnTo>
                    <a:lnTo>
                      <a:pt x="447" y="522"/>
                    </a:lnTo>
                    <a:lnTo>
                      <a:pt x="428" y="533"/>
                    </a:lnTo>
                    <a:lnTo>
                      <a:pt x="406" y="551"/>
                    </a:lnTo>
                    <a:lnTo>
                      <a:pt x="408" y="563"/>
                    </a:lnTo>
                    <a:lnTo>
                      <a:pt x="387" y="567"/>
                    </a:lnTo>
                    <a:lnTo>
                      <a:pt x="378" y="576"/>
                    </a:lnTo>
                    <a:lnTo>
                      <a:pt x="358" y="604"/>
                    </a:lnTo>
                    <a:lnTo>
                      <a:pt x="342" y="617"/>
                    </a:lnTo>
                    <a:lnTo>
                      <a:pt x="346" y="638"/>
                    </a:lnTo>
                    <a:lnTo>
                      <a:pt x="335" y="647"/>
                    </a:lnTo>
                    <a:lnTo>
                      <a:pt x="326" y="656"/>
                    </a:lnTo>
                    <a:lnTo>
                      <a:pt x="335" y="688"/>
                    </a:lnTo>
                    <a:lnTo>
                      <a:pt x="330" y="708"/>
                    </a:lnTo>
                    <a:lnTo>
                      <a:pt x="307" y="722"/>
                    </a:lnTo>
                    <a:lnTo>
                      <a:pt x="305" y="754"/>
                    </a:lnTo>
                    <a:lnTo>
                      <a:pt x="307" y="797"/>
                    </a:lnTo>
                    <a:lnTo>
                      <a:pt x="317" y="815"/>
                    </a:lnTo>
                    <a:lnTo>
                      <a:pt x="348" y="842"/>
                    </a:lnTo>
                    <a:lnTo>
                      <a:pt x="362" y="867"/>
                    </a:lnTo>
                    <a:lnTo>
                      <a:pt x="376" y="890"/>
                    </a:lnTo>
                    <a:lnTo>
                      <a:pt x="383" y="908"/>
                    </a:lnTo>
                    <a:lnTo>
                      <a:pt x="376" y="924"/>
                    </a:lnTo>
                    <a:lnTo>
                      <a:pt x="358" y="938"/>
                    </a:lnTo>
                    <a:lnTo>
                      <a:pt x="346" y="933"/>
                    </a:lnTo>
                    <a:lnTo>
                      <a:pt x="335" y="919"/>
                    </a:lnTo>
                    <a:lnTo>
                      <a:pt x="317" y="924"/>
                    </a:lnTo>
                    <a:lnTo>
                      <a:pt x="312" y="938"/>
                    </a:lnTo>
                    <a:lnTo>
                      <a:pt x="287" y="938"/>
                    </a:lnTo>
                    <a:lnTo>
                      <a:pt x="250" y="933"/>
                    </a:lnTo>
                    <a:lnTo>
                      <a:pt x="241" y="942"/>
                    </a:lnTo>
                    <a:lnTo>
                      <a:pt x="266" y="953"/>
                    </a:lnTo>
                    <a:lnTo>
                      <a:pt x="301" y="942"/>
                    </a:lnTo>
                    <a:lnTo>
                      <a:pt x="307" y="958"/>
                    </a:lnTo>
                    <a:lnTo>
                      <a:pt x="335" y="963"/>
                    </a:lnTo>
                    <a:lnTo>
                      <a:pt x="353" y="969"/>
                    </a:lnTo>
                    <a:lnTo>
                      <a:pt x="346" y="978"/>
                    </a:lnTo>
                    <a:lnTo>
                      <a:pt x="321" y="974"/>
                    </a:lnTo>
                    <a:lnTo>
                      <a:pt x="317" y="983"/>
                    </a:lnTo>
                    <a:lnTo>
                      <a:pt x="321" y="994"/>
                    </a:lnTo>
                    <a:lnTo>
                      <a:pt x="307" y="1013"/>
                    </a:lnTo>
                    <a:lnTo>
                      <a:pt x="287" y="1028"/>
                    </a:lnTo>
                    <a:lnTo>
                      <a:pt x="278" y="1033"/>
                    </a:lnTo>
                    <a:lnTo>
                      <a:pt x="271" y="1037"/>
                    </a:lnTo>
                    <a:lnTo>
                      <a:pt x="276" y="1056"/>
                    </a:lnTo>
                    <a:lnTo>
                      <a:pt x="266" y="1069"/>
                    </a:lnTo>
                    <a:lnTo>
                      <a:pt x="253" y="1094"/>
                    </a:lnTo>
                    <a:lnTo>
                      <a:pt x="257" y="1119"/>
                    </a:lnTo>
                    <a:lnTo>
                      <a:pt x="250" y="1156"/>
                    </a:lnTo>
                    <a:lnTo>
                      <a:pt x="241" y="1174"/>
                    </a:lnTo>
                    <a:lnTo>
                      <a:pt x="241" y="1196"/>
                    </a:lnTo>
                    <a:lnTo>
                      <a:pt x="230" y="1215"/>
                    </a:lnTo>
                    <a:lnTo>
                      <a:pt x="212" y="1244"/>
                    </a:lnTo>
                    <a:lnTo>
                      <a:pt x="207" y="1265"/>
                    </a:lnTo>
                    <a:lnTo>
                      <a:pt x="177" y="1260"/>
                    </a:lnTo>
                    <a:lnTo>
                      <a:pt x="150" y="1260"/>
                    </a:lnTo>
                    <a:lnTo>
                      <a:pt x="145" y="1271"/>
                    </a:lnTo>
                    <a:lnTo>
                      <a:pt x="130" y="1276"/>
                    </a:lnTo>
                    <a:lnTo>
                      <a:pt x="120" y="1281"/>
                    </a:lnTo>
                    <a:lnTo>
                      <a:pt x="125" y="1296"/>
                    </a:lnTo>
                    <a:lnTo>
                      <a:pt x="120" y="1319"/>
                    </a:lnTo>
                    <a:lnTo>
                      <a:pt x="100" y="1331"/>
                    </a:lnTo>
                    <a:lnTo>
                      <a:pt x="88" y="1319"/>
                    </a:lnTo>
                    <a:lnTo>
                      <a:pt x="70" y="1331"/>
                    </a:lnTo>
                    <a:lnTo>
                      <a:pt x="50" y="1331"/>
                    </a:lnTo>
                    <a:lnTo>
                      <a:pt x="41" y="1319"/>
                    </a:lnTo>
                    <a:lnTo>
                      <a:pt x="50" y="1310"/>
                    </a:lnTo>
                    <a:lnTo>
                      <a:pt x="54" y="1285"/>
                    </a:lnTo>
                    <a:lnTo>
                      <a:pt x="36" y="1253"/>
                    </a:lnTo>
                    <a:lnTo>
                      <a:pt x="29" y="1235"/>
                    </a:lnTo>
                    <a:lnTo>
                      <a:pt x="34" y="1226"/>
                    </a:lnTo>
                    <a:lnTo>
                      <a:pt x="41" y="1226"/>
                    </a:lnTo>
                    <a:lnTo>
                      <a:pt x="45" y="1219"/>
                    </a:lnTo>
                    <a:lnTo>
                      <a:pt x="50" y="1210"/>
                    </a:lnTo>
                    <a:lnTo>
                      <a:pt x="54" y="1201"/>
                    </a:lnTo>
                    <a:lnTo>
                      <a:pt x="50" y="1194"/>
                    </a:lnTo>
                    <a:lnTo>
                      <a:pt x="41" y="1178"/>
                    </a:lnTo>
                    <a:lnTo>
                      <a:pt x="25" y="1153"/>
                    </a:lnTo>
                    <a:lnTo>
                      <a:pt x="29" y="1126"/>
                    </a:lnTo>
                    <a:lnTo>
                      <a:pt x="15" y="1108"/>
                    </a:lnTo>
                    <a:lnTo>
                      <a:pt x="4" y="1094"/>
                    </a:lnTo>
                    <a:lnTo>
                      <a:pt x="11" y="1074"/>
                    </a:lnTo>
                    <a:lnTo>
                      <a:pt x="20" y="1033"/>
                    </a:lnTo>
                    <a:lnTo>
                      <a:pt x="4" y="1013"/>
                    </a:lnTo>
                    <a:lnTo>
                      <a:pt x="0" y="990"/>
                    </a:lnTo>
                    <a:lnTo>
                      <a:pt x="0" y="978"/>
                    </a:lnTo>
                    <a:lnTo>
                      <a:pt x="9" y="953"/>
                    </a:lnTo>
                    <a:lnTo>
                      <a:pt x="20" y="958"/>
                    </a:lnTo>
                    <a:lnTo>
                      <a:pt x="34" y="924"/>
                    </a:lnTo>
                    <a:lnTo>
                      <a:pt x="34" y="888"/>
                    </a:lnTo>
                    <a:lnTo>
                      <a:pt x="36" y="874"/>
                    </a:lnTo>
                    <a:lnTo>
                      <a:pt x="54" y="863"/>
                    </a:lnTo>
                    <a:lnTo>
                      <a:pt x="79" y="844"/>
                    </a:lnTo>
                    <a:lnTo>
                      <a:pt x="79" y="824"/>
                    </a:lnTo>
                    <a:lnTo>
                      <a:pt x="75" y="763"/>
                    </a:lnTo>
                    <a:lnTo>
                      <a:pt x="66" y="754"/>
                    </a:lnTo>
                    <a:lnTo>
                      <a:pt x="66" y="738"/>
                    </a:lnTo>
                    <a:lnTo>
                      <a:pt x="88" y="729"/>
                    </a:lnTo>
                    <a:lnTo>
                      <a:pt x="95" y="722"/>
                    </a:lnTo>
                    <a:lnTo>
                      <a:pt x="84" y="697"/>
                    </a:lnTo>
                    <a:lnTo>
                      <a:pt x="66" y="672"/>
                    </a:lnTo>
                    <a:lnTo>
                      <a:pt x="70" y="642"/>
                    </a:lnTo>
                    <a:lnTo>
                      <a:pt x="75" y="622"/>
                    </a:lnTo>
                    <a:lnTo>
                      <a:pt x="91" y="583"/>
                    </a:lnTo>
                    <a:lnTo>
                      <a:pt x="91" y="567"/>
                    </a:lnTo>
                    <a:lnTo>
                      <a:pt x="91" y="533"/>
                    </a:lnTo>
                    <a:lnTo>
                      <a:pt x="104" y="506"/>
                    </a:lnTo>
                    <a:lnTo>
                      <a:pt x="125" y="488"/>
                    </a:lnTo>
                    <a:lnTo>
                      <a:pt x="145" y="476"/>
                    </a:lnTo>
                    <a:lnTo>
                      <a:pt x="166" y="481"/>
                    </a:lnTo>
                    <a:lnTo>
                      <a:pt x="187" y="488"/>
                    </a:lnTo>
                    <a:lnTo>
                      <a:pt x="196" y="458"/>
                    </a:lnTo>
                    <a:lnTo>
                      <a:pt x="187" y="433"/>
                    </a:lnTo>
                    <a:lnTo>
                      <a:pt x="177" y="417"/>
                    </a:lnTo>
                    <a:lnTo>
                      <a:pt x="175" y="406"/>
                    </a:lnTo>
                    <a:lnTo>
                      <a:pt x="177" y="392"/>
                    </a:lnTo>
                    <a:lnTo>
                      <a:pt x="191" y="388"/>
                    </a:lnTo>
                    <a:lnTo>
                      <a:pt x="196" y="361"/>
                    </a:lnTo>
                    <a:lnTo>
                      <a:pt x="205" y="336"/>
                    </a:lnTo>
                    <a:lnTo>
                      <a:pt x="207" y="315"/>
                    </a:lnTo>
                    <a:lnTo>
                      <a:pt x="207" y="293"/>
                    </a:lnTo>
                    <a:lnTo>
                      <a:pt x="221" y="274"/>
                    </a:lnTo>
                    <a:lnTo>
                      <a:pt x="246" y="256"/>
                    </a:lnTo>
                    <a:lnTo>
                      <a:pt x="262" y="252"/>
                    </a:lnTo>
                    <a:lnTo>
                      <a:pt x="262" y="231"/>
                    </a:lnTo>
                    <a:lnTo>
                      <a:pt x="271" y="218"/>
                    </a:lnTo>
                    <a:lnTo>
                      <a:pt x="287" y="199"/>
                    </a:lnTo>
                    <a:lnTo>
                      <a:pt x="305" y="186"/>
                    </a:lnTo>
                    <a:lnTo>
                      <a:pt x="296" y="149"/>
                    </a:lnTo>
                    <a:lnTo>
                      <a:pt x="328" y="115"/>
                    </a:lnTo>
                    <a:lnTo>
                      <a:pt x="335" y="102"/>
                    </a:lnTo>
                    <a:lnTo>
                      <a:pt x="358" y="97"/>
                    </a:lnTo>
                    <a:lnTo>
                      <a:pt x="374" y="77"/>
                    </a:lnTo>
                    <a:lnTo>
                      <a:pt x="374" y="65"/>
                    </a:lnTo>
                    <a:lnTo>
                      <a:pt x="387" y="49"/>
                    </a:lnTo>
                    <a:lnTo>
                      <a:pt x="415" y="47"/>
                    </a:lnTo>
                    <a:lnTo>
                      <a:pt x="447" y="47"/>
                    </a:lnTo>
                    <a:lnTo>
                      <a:pt x="472" y="24"/>
                    </a:lnTo>
                    <a:lnTo>
                      <a:pt x="467" y="0"/>
                    </a:lnTo>
                    <a:lnTo>
                      <a:pt x="472" y="0"/>
                    </a:lnTo>
                  </a:path>
                </a:pathLst>
              </a:custGeom>
              <a:grpFill/>
              <a:ln w="9525" cap="rnd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Freeform 61"/>
              <p:cNvSpPr>
                <a:spLocks/>
              </p:cNvSpPr>
              <p:nvPr/>
            </p:nvSpPr>
            <p:spPr bwMode="auto">
              <a:xfrm>
                <a:off x="3324" y="947"/>
                <a:ext cx="626" cy="1332"/>
              </a:xfrm>
              <a:custGeom>
                <a:avLst/>
                <a:gdLst>
                  <a:gd name="T0" fmla="*/ 492 w 626"/>
                  <a:gd name="T1" fmla="*/ 24 h 1332"/>
                  <a:gd name="T2" fmla="*/ 577 w 626"/>
                  <a:gd name="T3" fmla="*/ 81 h 1332"/>
                  <a:gd name="T4" fmla="*/ 583 w 626"/>
                  <a:gd name="T5" fmla="*/ 131 h 1332"/>
                  <a:gd name="T6" fmla="*/ 604 w 626"/>
                  <a:gd name="T7" fmla="*/ 177 h 1332"/>
                  <a:gd name="T8" fmla="*/ 599 w 626"/>
                  <a:gd name="T9" fmla="*/ 236 h 1332"/>
                  <a:gd name="T10" fmla="*/ 618 w 626"/>
                  <a:gd name="T11" fmla="*/ 277 h 1332"/>
                  <a:gd name="T12" fmla="*/ 613 w 626"/>
                  <a:gd name="T13" fmla="*/ 311 h 1332"/>
                  <a:gd name="T14" fmla="*/ 538 w 626"/>
                  <a:gd name="T15" fmla="*/ 317 h 1332"/>
                  <a:gd name="T16" fmla="*/ 504 w 626"/>
                  <a:gd name="T17" fmla="*/ 367 h 1332"/>
                  <a:gd name="T18" fmla="*/ 494 w 626"/>
                  <a:gd name="T19" fmla="*/ 406 h 1332"/>
                  <a:gd name="T20" fmla="*/ 499 w 626"/>
                  <a:gd name="T21" fmla="*/ 458 h 1332"/>
                  <a:gd name="T22" fmla="*/ 476 w 626"/>
                  <a:gd name="T23" fmla="*/ 508 h 1332"/>
                  <a:gd name="T24" fmla="*/ 406 w 626"/>
                  <a:gd name="T25" fmla="*/ 551 h 1332"/>
                  <a:gd name="T26" fmla="*/ 378 w 626"/>
                  <a:gd name="T27" fmla="*/ 576 h 1332"/>
                  <a:gd name="T28" fmla="*/ 346 w 626"/>
                  <a:gd name="T29" fmla="*/ 638 h 1332"/>
                  <a:gd name="T30" fmla="*/ 335 w 626"/>
                  <a:gd name="T31" fmla="*/ 688 h 1332"/>
                  <a:gd name="T32" fmla="*/ 305 w 626"/>
                  <a:gd name="T33" fmla="*/ 754 h 1332"/>
                  <a:gd name="T34" fmla="*/ 348 w 626"/>
                  <a:gd name="T35" fmla="*/ 842 h 1332"/>
                  <a:gd name="T36" fmla="*/ 383 w 626"/>
                  <a:gd name="T37" fmla="*/ 908 h 1332"/>
                  <a:gd name="T38" fmla="*/ 346 w 626"/>
                  <a:gd name="T39" fmla="*/ 933 h 1332"/>
                  <a:gd name="T40" fmla="*/ 312 w 626"/>
                  <a:gd name="T41" fmla="*/ 938 h 1332"/>
                  <a:gd name="T42" fmla="*/ 241 w 626"/>
                  <a:gd name="T43" fmla="*/ 942 h 1332"/>
                  <a:gd name="T44" fmla="*/ 307 w 626"/>
                  <a:gd name="T45" fmla="*/ 958 h 1332"/>
                  <a:gd name="T46" fmla="*/ 346 w 626"/>
                  <a:gd name="T47" fmla="*/ 978 h 1332"/>
                  <a:gd name="T48" fmla="*/ 321 w 626"/>
                  <a:gd name="T49" fmla="*/ 994 h 1332"/>
                  <a:gd name="T50" fmla="*/ 278 w 626"/>
                  <a:gd name="T51" fmla="*/ 1033 h 1332"/>
                  <a:gd name="T52" fmla="*/ 266 w 626"/>
                  <a:gd name="T53" fmla="*/ 1069 h 1332"/>
                  <a:gd name="T54" fmla="*/ 250 w 626"/>
                  <a:gd name="T55" fmla="*/ 1156 h 1332"/>
                  <a:gd name="T56" fmla="*/ 230 w 626"/>
                  <a:gd name="T57" fmla="*/ 1215 h 1332"/>
                  <a:gd name="T58" fmla="*/ 177 w 626"/>
                  <a:gd name="T59" fmla="*/ 1260 h 1332"/>
                  <a:gd name="T60" fmla="*/ 130 w 626"/>
                  <a:gd name="T61" fmla="*/ 1276 h 1332"/>
                  <a:gd name="T62" fmla="*/ 120 w 626"/>
                  <a:gd name="T63" fmla="*/ 1319 h 1332"/>
                  <a:gd name="T64" fmla="*/ 70 w 626"/>
                  <a:gd name="T65" fmla="*/ 1331 h 1332"/>
                  <a:gd name="T66" fmla="*/ 50 w 626"/>
                  <a:gd name="T67" fmla="*/ 1310 h 1332"/>
                  <a:gd name="T68" fmla="*/ 29 w 626"/>
                  <a:gd name="T69" fmla="*/ 1235 h 1332"/>
                  <a:gd name="T70" fmla="*/ 45 w 626"/>
                  <a:gd name="T71" fmla="*/ 1219 h 1332"/>
                  <a:gd name="T72" fmla="*/ 50 w 626"/>
                  <a:gd name="T73" fmla="*/ 1194 h 1332"/>
                  <a:gd name="T74" fmla="*/ 29 w 626"/>
                  <a:gd name="T75" fmla="*/ 1126 h 1332"/>
                  <a:gd name="T76" fmla="*/ 11 w 626"/>
                  <a:gd name="T77" fmla="*/ 1074 h 1332"/>
                  <a:gd name="T78" fmla="*/ 0 w 626"/>
                  <a:gd name="T79" fmla="*/ 990 h 1332"/>
                  <a:gd name="T80" fmla="*/ 20 w 626"/>
                  <a:gd name="T81" fmla="*/ 958 h 1332"/>
                  <a:gd name="T82" fmla="*/ 36 w 626"/>
                  <a:gd name="T83" fmla="*/ 874 h 1332"/>
                  <a:gd name="T84" fmla="*/ 79 w 626"/>
                  <a:gd name="T85" fmla="*/ 824 h 1332"/>
                  <a:gd name="T86" fmla="*/ 66 w 626"/>
                  <a:gd name="T87" fmla="*/ 738 h 1332"/>
                  <a:gd name="T88" fmla="*/ 84 w 626"/>
                  <a:gd name="T89" fmla="*/ 697 h 1332"/>
                  <a:gd name="T90" fmla="*/ 75 w 626"/>
                  <a:gd name="T91" fmla="*/ 622 h 1332"/>
                  <a:gd name="T92" fmla="*/ 91 w 626"/>
                  <a:gd name="T93" fmla="*/ 533 h 1332"/>
                  <a:gd name="T94" fmla="*/ 145 w 626"/>
                  <a:gd name="T95" fmla="*/ 476 h 1332"/>
                  <a:gd name="T96" fmla="*/ 196 w 626"/>
                  <a:gd name="T97" fmla="*/ 458 h 1332"/>
                  <a:gd name="T98" fmla="*/ 175 w 626"/>
                  <a:gd name="T99" fmla="*/ 406 h 1332"/>
                  <a:gd name="T100" fmla="*/ 196 w 626"/>
                  <a:gd name="T101" fmla="*/ 361 h 1332"/>
                  <a:gd name="T102" fmla="*/ 207 w 626"/>
                  <a:gd name="T103" fmla="*/ 293 h 1332"/>
                  <a:gd name="T104" fmla="*/ 262 w 626"/>
                  <a:gd name="T105" fmla="*/ 252 h 1332"/>
                  <a:gd name="T106" fmla="*/ 287 w 626"/>
                  <a:gd name="T107" fmla="*/ 199 h 1332"/>
                  <a:gd name="T108" fmla="*/ 328 w 626"/>
                  <a:gd name="T109" fmla="*/ 115 h 1332"/>
                  <a:gd name="T110" fmla="*/ 374 w 626"/>
                  <a:gd name="T111" fmla="*/ 77 h 1332"/>
                  <a:gd name="T112" fmla="*/ 415 w 626"/>
                  <a:gd name="T113" fmla="*/ 47 h 1332"/>
                  <a:gd name="T114" fmla="*/ 467 w 626"/>
                  <a:gd name="T115" fmla="*/ 0 h 133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626"/>
                  <a:gd name="T175" fmla="*/ 0 h 1332"/>
                  <a:gd name="T176" fmla="*/ 626 w 626"/>
                  <a:gd name="T177" fmla="*/ 1332 h 133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626" h="1332">
                    <a:moveTo>
                      <a:pt x="472" y="0"/>
                    </a:moveTo>
                    <a:lnTo>
                      <a:pt x="479" y="4"/>
                    </a:lnTo>
                    <a:lnTo>
                      <a:pt x="492" y="24"/>
                    </a:lnTo>
                    <a:lnTo>
                      <a:pt x="547" y="77"/>
                    </a:lnTo>
                    <a:lnTo>
                      <a:pt x="554" y="65"/>
                    </a:lnTo>
                    <a:lnTo>
                      <a:pt x="577" y="81"/>
                    </a:lnTo>
                    <a:lnTo>
                      <a:pt x="583" y="99"/>
                    </a:lnTo>
                    <a:lnTo>
                      <a:pt x="583" y="111"/>
                    </a:lnTo>
                    <a:lnTo>
                      <a:pt x="583" y="131"/>
                    </a:lnTo>
                    <a:lnTo>
                      <a:pt x="577" y="145"/>
                    </a:lnTo>
                    <a:lnTo>
                      <a:pt x="590" y="161"/>
                    </a:lnTo>
                    <a:lnTo>
                      <a:pt x="604" y="177"/>
                    </a:lnTo>
                    <a:lnTo>
                      <a:pt x="604" y="190"/>
                    </a:lnTo>
                    <a:lnTo>
                      <a:pt x="604" y="211"/>
                    </a:lnTo>
                    <a:lnTo>
                      <a:pt x="599" y="236"/>
                    </a:lnTo>
                    <a:lnTo>
                      <a:pt x="590" y="245"/>
                    </a:lnTo>
                    <a:lnTo>
                      <a:pt x="604" y="256"/>
                    </a:lnTo>
                    <a:lnTo>
                      <a:pt x="618" y="277"/>
                    </a:lnTo>
                    <a:lnTo>
                      <a:pt x="625" y="297"/>
                    </a:lnTo>
                    <a:lnTo>
                      <a:pt x="625" y="306"/>
                    </a:lnTo>
                    <a:lnTo>
                      <a:pt x="613" y="311"/>
                    </a:lnTo>
                    <a:lnTo>
                      <a:pt x="558" y="311"/>
                    </a:lnTo>
                    <a:lnTo>
                      <a:pt x="547" y="311"/>
                    </a:lnTo>
                    <a:lnTo>
                      <a:pt x="538" y="317"/>
                    </a:lnTo>
                    <a:lnTo>
                      <a:pt x="538" y="336"/>
                    </a:lnTo>
                    <a:lnTo>
                      <a:pt x="529" y="347"/>
                    </a:lnTo>
                    <a:lnTo>
                      <a:pt x="504" y="367"/>
                    </a:lnTo>
                    <a:lnTo>
                      <a:pt x="508" y="386"/>
                    </a:lnTo>
                    <a:lnTo>
                      <a:pt x="504" y="397"/>
                    </a:lnTo>
                    <a:lnTo>
                      <a:pt x="494" y="406"/>
                    </a:lnTo>
                    <a:lnTo>
                      <a:pt x="504" y="431"/>
                    </a:lnTo>
                    <a:lnTo>
                      <a:pt x="508" y="447"/>
                    </a:lnTo>
                    <a:lnTo>
                      <a:pt x="499" y="458"/>
                    </a:lnTo>
                    <a:lnTo>
                      <a:pt x="483" y="472"/>
                    </a:lnTo>
                    <a:lnTo>
                      <a:pt x="479" y="488"/>
                    </a:lnTo>
                    <a:lnTo>
                      <a:pt x="476" y="508"/>
                    </a:lnTo>
                    <a:lnTo>
                      <a:pt x="447" y="522"/>
                    </a:lnTo>
                    <a:lnTo>
                      <a:pt x="428" y="533"/>
                    </a:lnTo>
                    <a:lnTo>
                      <a:pt x="406" y="551"/>
                    </a:lnTo>
                    <a:lnTo>
                      <a:pt x="408" y="563"/>
                    </a:lnTo>
                    <a:lnTo>
                      <a:pt x="387" y="567"/>
                    </a:lnTo>
                    <a:lnTo>
                      <a:pt x="378" y="576"/>
                    </a:lnTo>
                    <a:lnTo>
                      <a:pt x="358" y="604"/>
                    </a:lnTo>
                    <a:lnTo>
                      <a:pt x="342" y="617"/>
                    </a:lnTo>
                    <a:lnTo>
                      <a:pt x="346" y="638"/>
                    </a:lnTo>
                    <a:lnTo>
                      <a:pt x="335" y="647"/>
                    </a:lnTo>
                    <a:lnTo>
                      <a:pt x="326" y="656"/>
                    </a:lnTo>
                    <a:lnTo>
                      <a:pt x="335" y="688"/>
                    </a:lnTo>
                    <a:lnTo>
                      <a:pt x="330" y="708"/>
                    </a:lnTo>
                    <a:lnTo>
                      <a:pt x="307" y="722"/>
                    </a:lnTo>
                    <a:lnTo>
                      <a:pt x="305" y="754"/>
                    </a:lnTo>
                    <a:lnTo>
                      <a:pt x="307" y="797"/>
                    </a:lnTo>
                    <a:lnTo>
                      <a:pt x="317" y="815"/>
                    </a:lnTo>
                    <a:lnTo>
                      <a:pt x="348" y="842"/>
                    </a:lnTo>
                    <a:lnTo>
                      <a:pt x="362" y="867"/>
                    </a:lnTo>
                    <a:lnTo>
                      <a:pt x="376" y="890"/>
                    </a:lnTo>
                    <a:lnTo>
                      <a:pt x="383" y="908"/>
                    </a:lnTo>
                    <a:lnTo>
                      <a:pt x="376" y="924"/>
                    </a:lnTo>
                    <a:lnTo>
                      <a:pt x="358" y="938"/>
                    </a:lnTo>
                    <a:lnTo>
                      <a:pt x="346" y="933"/>
                    </a:lnTo>
                    <a:lnTo>
                      <a:pt x="335" y="919"/>
                    </a:lnTo>
                    <a:lnTo>
                      <a:pt x="317" y="924"/>
                    </a:lnTo>
                    <a:lnTo>
                      <a:pt x="312" y="938"/>
                    </a:lnTo>
                    <a:lnTo>
                      <a:pt x="287" y="938"/>
                    </a:lnTo>
                    <a:lnTo>
                      <a:pt x="250" y="933"/>
                    </a:lnTo>
                    <a:lnTo>
                      <a:pt x="241" y="942"/>
                    </a:lnTo>
                    <a:lnTo>
                      <a:pt x="266" y="953"/>
                    </a:lnTo>
                    <a:lnTo>
                      <a:pt x="301" y="942"/>
                    </a:lnTo>
                    <a:lnTo>
                      <a:pt x="307" y="958"/>
                    </a:lnTo>
                    <a:lnTo>
                      <a:pt x="335" y="963"/>
                    </a:lnTo>
                    <a:lnTo>
                      <a:pt x="353" y="969"/>
                    </a:lnTo>
                    <a:lnTo>
                      <a:pt x="346" y="978"/>
                    </a:lnTo>
                    <a:lnTo>
                      <a:pt x="321" y="974"/>
                    </a:lnTo>
                    <a:lnTo>
                      <a:pt x="317" y="983"/>
                    </a:lnTo>
                    <a:lnTo>
                      <a:pt x="321" y="994"/>
                    </a:lnTo>
                    <a:lnTo>
                      <a:pt x="307" y="1013"/>
                    </a:lnTo>
                    <a:lnTo>
                      <a:pt x="287" y="1028"/>
                    </a:lnTo>
                    <a:lnTo>
                      <a:pt x="278" y="1033"/>
                    </a:lnTo>
                    <a:lnTo>
                      <a:pt x="271" y="1037"/>
                    </a:lnTo>
                    <a:lnTo>
                      <a:pt x="276" y="1056"/>
                    </a:lnTo>
                    <a:lnTo>
                      <a:pt x="266" y="1069"/>
                    </a:lnTo>
                    <a:lnTo>
                      <a:pt x="253" y="1094"/>
                    </a:lnTo>
                    <a:lnTo>
                      <a:pt x="257" y="1119"/>
                    </a:lnTo>
                    <a:lnTo>
                      <a:pt x="250" y="1156"/>
                    </a:lnTo>
                    <a:lnTo>
                      <a:pt x="241" y="1174"/>
                    </a:lnTo>
                    <a:lnTo>
                      <a:pt x="241" y="1196"/>
                    </a:lnTo>
                    <a:lnTo>
                      <a:pt x="230" y="1215"/>
                    </a:lnTo>
                    <a:lnTo>
                      <a:pt x="212" y="1244"/>
                    </a:lnTo>
                    <a:lnTo>
                      <a:pt x="207" y="1265"/>
                    </a:lnTo>
                    <a:lnTo>
                      <a:pt x="177" y="1260"/>
                    </a:lnTo>
                    <a:lnTo>
                      <a:pt x="150" y="1260"/>
                    </a:lnTo>
                    <a:lnTo>
                      <a:pt x="145" y="1271"/>
                    </a:lnTo>
                    <a:lnTo>
                      <a:pt x="130" y="1276"/>
                    </a:lnTo>
                    <a:lnTo>
                      <a:pt x="120" y="1281"/>
                    </a:lnTo>
                    <a:lnTo>
                      <a:pt x="125" y="1296"/>
                    </a:lnTo>
                    <a:lnTo>
                      <a:pt x="120" y="1319"/>
                    </a:lnTo>
                    <a:lnTo>
                      <a:pt x="100" y="1331"/>
                    </a:lnTo>
                    <a:lnTo>
                      <a:pt x="88" y="1319"/>
                    </a:lnTo>
                    <a:lnTo>
                      <a:pt x="70" y="1331"/>
                    </a:lnTo>
                    <a:lnTo>
                      <a:pt x="50" y="1331"/>
                    </a:lnTo>
                    <a:lnTo>
                      <a:pt x="41" y="1319"/>
                    </a:lnTo>
                    <a:lnTo>
                      <a:pt x="50" y="1310"/>
                    </a:lnTo>
                    <a:lnTo>
                      <a:pt x="54" y="1285"/>
                    </a:lnTo>
                    <a:lnTo>
                      <a:pt x="36" y="1253"/>
                    </a:lnTo>
                    <a:lnTo>
                      <a:pt x="29" y="1235"/>
                    </a:lnTo>
                    <a:lnTo>
                      <a:pt x="34" y="1226"/>
                    </a:lnTo>
                    <a:lnTo>
                      <a:pt x="41" y="1226"/>
                    </a:lnTo>
                    <a:lnTo>
                      <a:pt x="45" y="1219"/>
                    </a:lnTo>
                    <a:lnTo>
                      <a:pt x="50" y="1210"/>
                    </a:lnTo>
                    <a:lnTo>
                      <a:pt x="54" y="1201"/>
                    </a:lnTo>
                    <a:lnTo>
                      <a:pt x="50" y="1194"/>
                    </a:lnTo>
                    <a:lnTo>
                      <a:pt x="41" y="1178"/>
                    </a:lnTo>
                    <a:lnTo>
                      <a:pt x="25" y="1153"/>
                    </a:lnTo>
                    <a:lnTo>
                      <a:pt x="29" y="1126"/>
                    </a:lnTo>
                    <a:lnTo>
                      <a:pt x="15" y="1108"/>
                    </a:lnTo>
                    <a:lnTo>
                      <a:pt x="4" y="1094"/>
                    </a:lnTo>
                    <a:lnTo>
                      <a:pt x="11" y="1074"/>
                    </a:lnTo>
                    <a:lnTo>
                      <a:pt x="20" y="1033"/>
                    </a:lnTo>
                    <a:lnTo>
                      <a:pt x="4" y="1013"/>
                    </a:lnTo>
                    <a:lnTo>
                      <a:pt x="0" y="990"/>
                    </a:lnTo>
                    <a:lnTo>
                      <a:pt x="0" y="978"/>
                    </a:lnTo>
                    <a:lnTo>
                      <a:pt x="9" y="953"/>
                    </a:lnTo>
                    <a:lnTo>
                      <a:pt x="20" y="958"/>
                    </a:lnTo>
                    <a:lnTo>
                      <a:pt x="34" y="924"/>
                    </a:lnTo>
                    <a:lnTo>
                      <a:pt x="34" y="888"/>
                    </a:lnTo>
                    <a:lnTo>
                      <a:pt x="36" y="874"/>
                    </a:lnTo>
                    <a:lnTo>
                      <a:pt x="54" y="863"/>
                    </a:lnTo>
                    <a:lnTo>
                      <a:pt x="79" y="844"/>
                    </a:lnTo>
                    <a:lnTo>
                      <a:pt x="79" y="824"/>
                    </a:lnTo>
                    <a:lnTo>
                      <a:pt x="75" y="763"/>
                    </a:lnTo>
                    <a:lnTo>
                      <a:pt x="66" y="754"/>
                    </a:lnTo>
                    <a:lnTo>
                      <a:pt x="66" y="738"/>
                    </a:lnTo>
                    <a:lnTo>
                      <a:pt x="88" y="729"/>
                    </a:lnTo>
                    <a:lnTo>
                      <a:pt x="95" y="722"/>
                    </a:lnTo>
                    <a:lnTo>
                      <a:pt x="84" y="697"/>
                    </a:lnTo>
                    <a:lnTo>
                      <a:pt x="66" y="672"/>
                    </a:lnTo>
                    <a:lnTo>
                      <a:pt x="70" y="642"/>
                    </a:lnTo>
                    <a:lnTo>
                      <a:pt x="75" y="622"/>
                    </a:lnTo>
                    <a:lnTo>
                      <a:pt x="91" y="583"/>
                    </a:lnTo>
                    <a:lnTo>
                      <a:pt x="91" y="567"/>
                    </a:lnTo>
                    <a:lnTo>
                      <a:pt x="91" y="533"/>
                    </a:lnTo>
                    <a:lnTo>
                      <a:pt x="104" y="506"/>
                    </a:lnTo>
                    <a:lnTo>
                      <a:pt x="125" y="488"/>
                    </a:lnTo>
                    <a:lnTo>
                      <a:pt x="145" y="476"/>
                    </a:lnTo>
                    <a:lnTo>
                      <a:pt x="166" y="481"/>
                    </a:lnTo>
                    <a:lnTo>
                      <a:pt x="187" y="488"/>
                    </a:lnTo>
                    <a:lnTo>
                      <a:pt x="196" y="458"/>
                    </a:lnTo>
                    <a:lnTo>
                      <a:pt x="187" y="433"/>
                    </a:lnTo>
                    <a:lnTo>
                      <a:pt x="177" y="417"/>
                    </a:lnTo>
                    <a:lnTo>
                      <a:pt x="175" y="406"/>
                    </a:lnTo>
                    <a:lnTo>
                      <a:pt x="177" y="392"/>
                    </a:lnTo>
                    <a:lnTo>
                      <a:pt x="191" y="388"/>
                    </a:lnTo>
                    <a:lnTo>
                      <a:pt x="196" y="361"/>
                    </a:lnTo>
                    <a:lnTo>
                      <a:pt x="205" y="336"/>
                    </a:lnTo>
                    <a:lnTo>
                      <a:pt x="207" y="315"/>
                    </a:lnTo>
                    <a:lnTo>
                      <a:pt x="207" y="293"/>
                    </a:lnTo>
                    <a:lnTo>
                      <a:pt x="221" y="274"/>
                    </a:lnTo>
                    <a:lnTo>
                      <a:pt x="246" y="256"/>
                    </a:lnTo>
                    <a:lnTo>
                      <a:pt x="262" y="252"/>
                    </a:lnTo>
                    <a:lnTo>
                      <a:pt x="262" y="231"/>
                    </a:lnTo>
                    <a:lnTo>
                      <a:pt x="271" y="218"/>
                    </a:lnTo>
                    <a:lnTo>
                      <a:pt x="287" y="199"/>
                    </a:lnTo>
                    <a:lnTo>
                      <a:pt x="305" y="186"/>
                    </a:lnTo>
                    <a:lnTo>
                      <a:pt x="296" y="149"/>
                    </a:lnTo>
                    <a:lnTo>
                      <a:pt x="328" y="115"/>
                    </a:lnTo>
                    <a:lnTo>
                      <a:pt x="335" y="102"/>
                    </a:lnTo>
                    <a:lnTo>
                      <a:pt x="358" y="97"/>
                    </a:lnTo>
                    <a:lnTo>
                      <a:pt x="374" y="77"/>
                    </a:lnTo>
                    <a:lnTo>
                      <a:pt x="374" y="65"/>
                    </a:lnTo>
                    <a:lnTo>
                      <a:pt x="387" y="49"/>
                    </a:lnTo>
                    <a:lnTo>
                      <a:pt x="415" y="47"/>
                    </a:lnTo>
                    <a:lnTo>
                      <a:pt x="447" y="47"/>
                    </a:lnTo>
                    <a:lnTo>
                      <a:pt x="472" y="24"/>
                    </a:lnTo>
                    <a:lnTo>
                      <a:pt x="467" y="0"/>
                    </a:lnTo>
                  </a:path>
                </a:pathLst>
              </a:custGeom>
              <a:grpFill/>
              <a:ln w="12700" cap="rnd">
                <a:solidFill>
                  <a:schemeClr val="bg1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63" name="Freeform 62"/>
          <p:cNvSpPr>
            <a:spLocks/>
          </p:cNvSpPr>
          <p:nvPr/>
        </p:nvSpPr>
        <p:spPr bwMode="auto">
          <a:xfrm>
            <a:off x="2317761" y="2420888"/>
            <a:ext cx="1326911" cy="1452107"/>
          </a:xfrm>
          <a:custGeom>
            <a:avLst/>
            <a:gdLst>
              <a:gd name="T0" fmla="*/ 273 w 1136"/>
              <a:gd name="T1" fmla="*/ 675 h 1245"/>
              <a:gd name="T2" fmla="*/ 311 w 1136"/>
              <a:gd name="T3" fmla="*/ 634 h 1245"/>
              <a:gd name="T4" fmla="*/ 301 w 1136"/>
              <a:gd name="T5" fmla="*/ 576 h 1245"/>
              <a:gd name="T6" fmla="*/ 309 w 1136"/>
              <a:gd name="T7" fmla="*/ 527 h 1245"/>
              <a:gd name="T8" fmla="*/ 323 w 1136"/>
              <a:gd name="T9" fmla="*/ 457 h 1245"/>
              <a:gd name="T10" fmla="*/ 372 w 1136"/>
              <a:gd name="T11" fmla="*/ 412 h 1245"/>
              <a:gd name="T12" fmla="*/ 396 w 1136"/>
              <a:gd name="T13" fmla="*/ 375 h 1245"/>
              <a:gd name="T14" fmla="*/ 412 w 1136"/>
              <a:gd name="T15" fmla="*/ 338 h 1245"/>
              <a:gd name="T16" fmla="*/ 464 w 1136"/>
              <a:gd name="T17" fmla="*/ 276 h 1245"/>
              <a:gd name="T18" fmla="*/ 492 w 1136"/>
              <a:gd name="T19" fmla="*/ 226 h 1245"/>
              <a:gd name="T20" fmla="*/ 557 w 1136"/>
              <a:gd name="T21" fmla="*/ 177 h 1245"/>
              <a:gd name="T22" fmla="*/ 609 w 1136"/>
              <a:gd name="T23" fmla="*/ 161 h 1245"/>
              <a:gd name="T24" fmla="*/ 644 w 1136"/>
              <a:gd name="T25" fmla="*/ 116 h 1245"/>
              <a:gd name="T26" fmla="*/ 724 w 1136"/>
              <a:gd name="T27" fmla="*/ 140 h 1245"/>
              <a:gd name="T28" fmla="*/ 770 w 1136"/>
              <a:gd name="T29" fmla="*/ 148 h 1245"/>
              <a:gd name="T30" fmla="*/ 792 w 1136"/>
              <a:gd name="T31" fmla="*/ 89 h 1245"/>
              <a:gd name="T32" fmla="*/ 861 w 1136"/>
              <a:gd name="T33" fmla="*/ 83 h 1245"/>
              <a:gd name="T34" fmla="*/ 885 w 1136"/>
              <a:gd name="T35" fmla="*/ 106 h 1245"/>
              <a:gd name="T36" fmla="*/ 906 w 1136"/>
              <a:gd name="T37" fmla="*/ 76 h 1245"/>
              <a:gd name="T38" fmla="*/ 930 w 1136"/>
              <a:gd name="T39" fmla="*/ 41 h 1245"/>
              <a:gd name="T40" fmla="*/ 885 w 1136"/>
              <a:gd name="T41" fmla="*/ 13 h 1245"/>
              <a:gd name="T42" fmla="*/ 846 w 1136"/>
              <a:gd name="T43" fmla="*/ 14 h 1245"/>
              <a:gd name="T44" fmla="*/ 822 w 1136"/>
              <a:gd name="T45" fmla="*/ 13 h 1245"/>
              <a:gd name="T46" fmla="*/ 789 w 1136"/>
              <a:gd name="T47" fmla="*/ 29 h 1245"/>
              <a:gd name="T48" fmla="*/ 772 w 1136"/>
              <a:gd name="T49" fmla="*/ 20 h 1245"/>
              <a:gd name="T50" fmla="*/ 721 w 1136"/>
              <a:gd name="T51" fmla="*/ 64 h 1245"/>
              <a:gd name="T52" fmla="*/ 670 w 1136"/>
              <a:gd name="T53" fmla="*/ 76 h 1245"/>
              <a:gd name="T54" fmla="*/ 615 w 1136"/>
              <a:gd name="T55" fmla="*/ 89 h 1245"/>
              <a:gd name="T56" fmla="*/ 550 w 1136"/>
              <a:gd name="T57" fmla="*/ 97 h 1245"/>
              <a:gd name="T58" fmla="*/ 543 w 1136"/>
              <a:gd name="T59" fmla="*/ 136 h 1245"/>
              <a:gd name="T60" fmla="*/ 536 w 1136"/>
              <a:gd name="T61" fmla="*/ 168 h 1245"/>
              <a:gd name="T62" fmla="*/ 482 w 1136"/>
              <a:gd name="T63" fmla="*/ 175 h 1245"/>
              <a:gd name="T64" fmla="*/ 464 w 1136"/>
              <a:gd name="T65" fmla="*/ 202 h 1245"/>
              <a:gd name="T66" fmla="*/ 425 w 1136"/>
              <a:gd name="T67" fmla="*/ 241 h 1245"/>
              <a:gd name="T68" fmla="*/ 384 w 1136"/>
              <a:gd name="T69" fmla="*/ 291 h 1245"/>
              <a:gd name="T70" fmla="*/ 349 w 1136"/>
              <a:gd name="T71" fmla="*/ 340 h 1245"/>
              <a:gd name="T72" fmla="*/ 328 w 1136"/>
              <a:gd name="T73" fmla="*/ 370 h 1245"/>
              <a:gd name="T74" fmla="*/ 262 w 1136"/>
              <a:gd name="T75" fmla="*/ 412 h 1245"/>
              <a:gd name="T76" fmla="*/ 301 w 1136"/>
              <a:gd name="T77" fmla="*/ 416 h 1245"/>
              <a:gd name="T78" fmla="*/ 243 w 1136"/>
              <a:gd name="T79" fmla="*/ 425 h 1245"/>
              <a:gd name="T80" fmla="*/ 189 w 1136"/>
              <a:gd name="T81" fmla="*/ 449 h 1245"/>
              <a:gd name="T82" fmla="*/ 142 w 1136"/>
              <a:gd name="T83" fmla="*/ 450 h 1245"/>
              <a:gd name="T84" fmla="*/ 105 w 1136"/>
              <a:gd name="T85" fmla="*/ 469 h 1245"/>
              <a:gd name="T86" fmla="*/ 80 w 1136"/>
              <a:gd name="T87" fmla="*/ 488 h 1245"/>
              <a:gd name="T88" fmla="*/ 30 w 1136"/>
              <a:gd name="T89" fmla="*/ 511 h 1245"/>
              <a:gd name="T90" fmla="*/ 18 w 1136"/>
              <a:gd name="T91" fmla="*/ 591 h 1245"/>
              <a:gd name="T92" fmla="*/ 37 w 1136"/>
              <a:gd name="T93" fmla="*/ 610 h 1245"/>
              <a:gd name="T94" fmla="*/ 18 w 1136"/>
              <a:gd name="T95" fmla="*/ 647 h 1245"/>
              <a:gd name="T96" fmla="*/ 29 w 1136"/>
              <a:gd name="T97" fmla="*/ 667 h 1245"/>
              <a:gd name="T98" fmla="*/ 0 w 1136"/>
              <a:gd name="T99" fmla="*/ 686 h 1245"/>
              <a:gd name="T100" fmla="*/ 78 w 1136"/>
              <a:gd name="T101" fmla="*/ 739 h 1245"/>
              <a:gd name="T102" fmla="*/ 192 w 1136"/>
              <a:gd name="T103" fmla="*/ 679 h 1245"/>
              <a:gd name="T104" fmla="*/ 234 w 1136"/>
              <a:gd name="T105" fmla="*/ 645 h 1245"/>
              <a:gd name="T106" fmla="*/ 243 w 1136"/>
              <a:gd name="T107" fmla="*/ 695 h 124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136"/>
              <a:gd name="T163" fmla="*/ 0 h 1245"/>
              <a:gd name="T164" fmla="*/ 1136 w 1136"/>
              <a:gd name="T165" fmla="*/ 1245 h 124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136" h="1245">
                <a:moveTo>
                  <a:pt x="304" y="1171"/>
                </a:moveTo>
                <a:lnTo>
                  <a:pt x="307" y="1169"/>
                </a:lnTo>
                <a:lnTo>
                  <a:pt x="318" y="1166"/>
                </a:lnTo>
                <a:lnTo>
                  <a:pt x="327" y="1153"/>
                </a:lnTo>
                <a:lnTo>
                  <a:pt x="332" y="1137"/>
                </a:lnTo>
                <a:lnTo>
                  <a:pt x="336" y="1128"/>
                </a:lnTo>
                <a:lnTo>
                  <a:pt x="332" y="1103"/>
                </a:lnTo>
                <a:lnTo>
                  <a:pt x="336" y="1087"/>
                </a:lnTo>
                <a:lnTo>
                  <a:pt x="348" y="1078"/>
                </a:lnTo>
                <a:lnTo>
                  <a:pt x="377" y="1066"/>
                </a:lnTo>
                <a:lnTo>
                  <a:pt x="382" y="1053"/>
                </a:lnTo>
                <a:lnTo>
                  <a:pt x="377" y="1012"/>
                </a:lnTo>
                <a:lnTo>
                  <a:pt x="375" y="1003"/>
                </a:lnTo>
                <a:lnTo>
                  <a:pt x="375" y="978"/>
                </a:lnTo>
                <a:lnTo>
                  <a:pt x="366" y="969"/>
                </a:lnTo>
                <a:lnTo>
                  <a:pt x="370" y="951"/>
                </a:lnTo>
                <a:lnTo>
                  <a:pt x="377" y="951"/>
                </a:lnTo>
                <a:lnTo>
                  <a:pt x="398" y="937"/>
                </a:lnTo>
                <a:lnTo>
                  <a:pt x="382" y="898"/>
                </a:lnTo>
                <a:lnTo>
                  <a:pt x="375" y="887"/>
                </a:lnTo>
                <a:lnTo>
                  <a:pt x="375" y="883"/>
                </a:lnTo>
                <a:lnTo>
                  <a:pt x="375" y="851"/>
                </a:lnTo>
                <a:lnTo>
                  <a:pt x="386" y="826"/>
                </a:lnTo>
                <a:lnTo>
                  <a:pt x="391" y="799"/>
                </a:lnTo>
                <a:lnTo>
                  <a:pt x="393" y="771"/>
                </a:lnTo>
                <a:lnTo>
                  <a:pt x="391" y="746"/>
                </a:lnTo>
                <a:lnTo>
                  <a:pt x="398" y="728"/>
                </a:lnTo>
                <a:lnTo>
                  <a:pt x="402" y="717"/>
                </a:lnTo>
                <a:lnTo>
                  <a:pt x="427" y="701"/>
                </a:lnTo>
                <a:lnTo>
                  <a:pt x="452" y="692"/>
                </a:lnTo>
                <a:lnTo>
                  <a:pt x="475" y="701"/>
                </a:lnTo>
                <a:lnTo>
                  <a:pt x="482" y="705"/>
                </a:lnTo>
                <a:lnTo>
                  <a:pt x="493" y="687"/>
                </a:lnTo>
                <a:lnTo>
                  <a:pt x="493" y="667"/>
                </a:lnTo>
                <a:lnTo>
                  <a:pt x="482" y="631"/>
                </a:lnTo>
                <a:lnTo>
                  <a:pt x="477" y="615"/>
                </a:lnTo>
                <a:lnTo>
                  <a:pt x="482" y="606"/>
                </a:lnTo>
                <a:lnTo>
                  <a:pt x="489" y="606"/>
                </a:lnTo>
                <a:lnTo>
                  <a:pt x="498" y="592"/>
                </a:lnTo>
                <a:lnTo>
                  <a:pt x="502" y="569"/>
                </a:lnTo>
                <a:lnTo>
                  <a:pt x="507" y="535"/>
                </a:lnTo>
                <a:lnTo>
                  <a:pt x="511" y="501"/>
                </a:lnTo>
                <a:lnTo>
                  <a:pt x="523" y="490"/>
                </a:lnTo>
                <a:lnTo>
                  <a:pt x="548" y="474"/>
                </a:lnTo>
                <a:lnTo>
                  <a:pt x="564" y="465"/>
                </a:lnTo>
                <a:lnTo>
                  <a:pt x="568" y="440"/>
                </a:lnTo>
                <a:lnTo>
                  <a:pt x="577" y="422"/>
                </a:lnTo>
                <a:lnTo>
                  <a:pt x="598" y="406"/>
                </a:lnTo>
                <a:lnTo>
                  <a:pt x="602" y="394"/>
                </a:lnTo>
                <a:lnTo>
                  <a:pt x="598" y="381"/>
                </a:lnTo>
                <a:lnTo>
                  <a:pt x="598" y="365"/>
                </a:lnTo>
                <a:lnTo>
                  <a:pt x="616" y="351"/>
                </a:lnTo>
                <a:lnTo>
                  <a:pt x="636" y="315"/>
                </a:lnTo>
                <a:lnTo>
                  <a:pt x="652" y="320"/>
                </a:lnTo>
                <a:lnTo>
                  <a:pt x="677" y="299"/>
                </a:lnTo>
                <a:lnTo>
                  <a:pt x="673" y="281"/>
                </a:lnTo>
                <a:lnTo>
                  <a:pt x="689" y="265"/>
                </a:lnTo>
                <a:lnTo>
                  <a:pt x="698" y="270"/>
                </a:lnTo>
                <a:lnTo>
                  <a:pt x="716" y="265"/>
                </a:lnTo>
                <a:lnTo>
                  <a:pt x="739" y="270"/>
                </a:lnTo>
                <a:lnTo>
                  <a:pt x="773" y="240"/>
                </a:lnTo>
                <a:lnTo>
                  <a:pt x="768" y="224"/>
                </a:lnTo>
                <a:lnTo>
                  <a:pt x="773" y="215"/>
                </a:lnTo>
                <a:lnTo>
                  <a:pt x="764" y="211"/>
                </a:lnTo>
                <a:lnTo>
                  <a:pt x="782" y="195"/>
                </a:lnTo>
                <a:lnTo>
                  <a:pt x="805" y="190"/>
                </a:lnTo>
                <a:lnTo>
                  <a:pt x="823" y="215"/>
                </a:lnTo>
                <a:lnTo>
                  <a:pt x="852" y="249"/>
                </a:lnTo>
                <a:lnTo>
                  <a:pt x="864" y="249"/>
                </a:lnTo>
                <a:lnTo>
                  <a:pt x="880" y="236"/>
                </a:lnTo>
                <a:lnTo>
                  <a:pt x="893" y="233"/>
                </a:lnTo>
                <a:lnTo>
                  <a:pt x="900" y="236"/>
                </a:lnTo>
                <a:lnTo>
                  <a:pt x="914" y="249"/>
                </a:lnTo>
                <a:lnTo>
                  <a:pt x="930" y="254"/>
                </a:lnTo>
                <a:lnTo>
                  <a:pt x="934" y="249"/>
                </a:lnTo>
                <a:lnTo>
                  <a:pt x="943" y="233"/>
                </a:lnTo>
                <a:lnTo>
                  <a:pt x="948" y="224"/>
                </a:lnTo>
                <a:lnTo>
                  <a:pt x="964" y="195"/>
                </a:lnTo>
                <a:lnTo>
                  <a:pt x="968" y="190"/>
                </a:lnTo>
                <a:lnTo>
                  <a:pt x="964" y="149"/>
                </a:lnTo>
                <a:lnTo>
                  <a:pt x="984" y="129"/>
                </a:lnTo>
                <a:lnTo>
                  <a:pt x="993" y="133"/>
                </a:lnTo>
                <a:lnTo>
                  <a:pt x="1018" y="108"/>
                </a:lnTo>
                <a:lnTo>
                  <a:pt x="1039" y="133"/>
                </a:lnTo>
                <a:lnTo>
                  <a:pt x="1046" y="140"/>
                </a:lnTo>
                <a:lnTo>
                  <a:pt x="1059" y="136"/>
                </a:lnTo>
                <a:lnTo>
                  <a:pt x="1069" y="149"/>
                </a:lnTo>
                <a:lnTo>
                  <a:pt x="1069" y="158"/>
                </a:lnTo>
                <a:lnTo>
                  <a:pt x="1075" y="165"/>
                </a:lnTo>
                <a:lnTo>
                  <a:pt x="1075" y="179"/>
                </a:lnTo>
                <a:lnTo>
                  <a:pt x="1089" y="163"/>
                </a:lnTo>
                <a:lnTo>
                  <a:pt x="1109" y="145"/>
                </a:lnTo>
                <a:lnTo>
                  <a:pt x="1121" y="120"/>
                </a:lnTo>
                <a:lnTo>
                  <a:pt x="1114" y="115"/>
                </a:lnTo>
                <a:lnTo>
                  <a:pt x="1100" y="129"/>
                </a:lnTo>
                <a:lnTo>
                  <a:pt x="1098" y="108"/>
                </a:lnTo>
                <a:lnTo>
                  <a:pt x="1089" y="104"/>
                </a:lnTo>
                <a:lnTo>
                  <a:pt x="1084" y="93"/>
                </a:lnTo>
                <a:lnTo>
                  <a:pt x="1119" y="65"/>
                </a:lnTo>
                <a:lnTo>
                  <a:pt x="1130" y="70"/>
                </a:lnTo>
                <a:lnTo>
                  <a:pt x="1135" y="54"/>
                </a:lnTo>
                <a:lnTo>
                  <a:pt x="1125" y="49"/>
                </a:lnTo>
                <a:lnTo>
                  <a:pt x="1105" y="40"/>
                </a:lnTo>
                <a:lnTo>
                  <a:pt x="1094" y="36"/>
                </a:lnTo>
                <a:lnTo>
                  <a:pt x="1075" y="22"/>
                </a:lnTo>
                <a:lnTo>
                  <a:pt x="1059" y="18"/>
                </a:lnTo>
                <a:lnTo>
                  <a:pt x="1041" y="34"/>
                </a:lnTo>
                <a:lnTo>
                  <a:pt x="1034" y="45"/>
                </a:lnTo>
                <a:lnTo>
                  <a:pt x="1018" y="34"/>
                </a:lnTo>
                <a:lnTo>
                  <a:pt x="1028" y="24"/>
                </a:lnTo>
                <a:lnTo>
                  <a:pt x="1030" y="4"/>
                </a:lnTo>
                <a:lnTo>
                  <a:pt x="1028" y="0"/>
                </a:lnTo>
                <a:lnTo>
                  <a:pt x="1005" y="0"/>
                </a:lnTo>
                <a:lnTo>
                  <a:pt x="1000" y="9"/>
                </a:lnTo>
                <a:lnTo>
                  <a:pt x="998" y="22"/>
                </a:lnTo>
                <a:lnTo>
                  <a:pt x="1000" y="34"/>
                </a:lnTo>
                <a:lnTo>
                  <a:pt x="984" y="49"/>
                </a:lnTo>
                <a:lnTo>
                  <a:pt x="971" y="24"/>
                </a:lnTo>
                <a:lnTo>
                  <a:pt x="959" y="29"/>
                </a:lnTo>
                <a:lnTo>
                  <a:pt x="957" y="49"/>
                </a:lnTo>
                <a:lnTo>
                  <a:pt x="948" y="79"/>
                </a:lnTo>
                <a:lnTo>
                  <a:pt x="928" y="99"/>
                </a:lnTo>
                <a:lnTo>
                  <a:pt x="914" y="74"/>
                </a:lnTo>
                <a:lnTo>
                  <a:pt x="934" y="59"/>
                </a:lnTo>
                <a:lnTo>
                  <a:pt x="939" y="34"/>
                </a:lnTo>
                <a:lnTo>
                  <a:pt x="928" y="34"/>
                </a:lnTo>
                <a:lnTo>
                  <a:pt x="905" y="34"/>
                </a:lnTo>
                <a:lnTo>
                  <a:pt x="889" y="59"/>
                </a:lnTo>
                <a:lnTo>
                  <a:pt x="868" y="93"/>
                </a:lnTo>
                <a:lnTo>
                  <a:pt x="877" y="108"/>
                </a:lnTo>
                <a:lnTo>
                  <a:pt x="864" y="115"/>
                </a:lnTo>
                <a:lnTo>
                  <a:pt x="848" y="104"/>
                </a:lnTo>
                <a:lnTo>
                  <a:pt x="830" y="111"/>
                </a:lnTo>
                <a:lnTo>
                  <a:pt x="834" y="129"/>
                </a:lnTo>
                <a:lnTo>
                  <a:pt x="814" y="129"/>
                </a:lnTo>
                <a:lnTo>
                  <a:pt x="800" y="133"/>
                </a:lnTo>
                <a:lnTo>
                  <a:pt x="786" y="154"/>
                </a:lnTo>
                <a:lnTo>
                  <a:pt x="764" y="149"/>
                </a:lnTo>
                <a:lnTo>
                  <a:pt x="764" y="163"/>
                </a:lnTo>
                <a:lnTo>
                  <a:pt x="748" y="149"/>
                </a:lnTo>
                <a:lnTo>
                  <a:pt x="727" y="158"/>
                </a:lnTo>
                <a:lnTo>
                  <a:pt x="723" y="174"/>
                </a:lnTo>
                <a:lnTo>
                  <a:pt x="707" y="179"/>
                </a:lnTo>
                <a:lnTo>
                  <a:pt x="693" y="163"/>
                </a:lnTo>
                <a:lnTo>
                  <a:pt x="668" y="165"/>
                </a:lnTo>
                <a:lnTo>
                  <a:pt x="643" y="174"/>
                </a:lnTo>
                <a:lnTo>
                  <a:pt x="643" y="199"/>
                </a:lnTo>
                <a:lnTo>
                  <a:pt x="659" y="204"/>
                </a:lnTo>
                <a:lnTo>
                  <a:pt x="659" y="211"/>
                </a:lnTo>
                <a:lnTo>
                  <a:pt x="659" y="229"/>
                </a:lnTo>
                <a:lnTo>
                  <a:pt x="648" y="224"/>
                </a:lnTo>
                <a:lnTo>
                  <a:pt x="632" y="233"/>
                </a:lnTo>
                <a:lnTo>
                  <a:pt x="636" y="249"/>
                </a:lnTo>
                <a:lnTo>
                  <a:pt x="652" y="263"/>
                </a:lnTo>
                <a:lnTo>
                  <a:pt x="652" y="281"/>
                </a:lnTo>
                <a:lnTo>
                  <a:pt x="636" y="274"/>
                </a:lnTo>
                <a:lnTo>
                  <a:pt x="623" y="276"/>
                </a:lnTo>
                <a:lnTo>
                  <a:pt x="623" y="295"/>
                </a:lnTo>
                <a:lnTo>
                  <a:pt x="602" y="295"/>
                </a:lnTo>
                <a:lnTo>
                  <a:pt x="586" y="295"/>
                </a:lnTo>
                <a:lnTo>
                  <a:pt x="582" y="306"/>
                </a:lnTo>
                <a:lnTo>
                  <a:pt x="577" y="315"/>
                </a:lnTo>
                <a:lnTo>
                  <a:pt x="564" y="320"/>
                </a:lnTo>
                <a:lnTo>
                  <a:pt x="559" y="329"/>
                </a:lnTo>
                <a:lnTo>
                  <a:pt x="564" y="340"/>
                </a:lnTo>
                <a:lnTo>
                  <a:pt x="541" y="347"/>
                </a:lnTo>
                <a:lnTo>
                  <a:pt x="557" y="365"/>
                </a:lnTo>
                <a:lnTo>
                  <a:pt x="559" y="374"/>
                </a:lnTo>
                <a:lnTo>
                  <a:pt x="545" y="385"/>
                </a:lnTo>
                <a:lnTo>
                  <a:pt x="516" y="406"/>
                </a:lnTo>
                <a:lnTo>
                  <a:pt x="493" y="422"/>
                </a:lnTo>
                <a:lnTo>
                  <a:pt x="482" y="447"/>
                </a:lnTo>
                <a:lnTo>
                  <a:pt x="461" y="465"/>
                </a:lnTo>
                <a:lnTo>
                  <a:pt x="461" y="476"/>
                </a:lnTo>
                <a:lnTo>
                  <a:pt x="466" y="490"/>
                </a:lnTo>
                <a:lnTo>
                  <a:pt x="448" y="501"/>
                </a:lnTo>
                <a:lnTo>
                  <a:pt x="452" y="517"/>
                </a:lnTo>
                <a:lnTo>
                  <a:pt x="436" y="547"/>
                </a:lnTo>
                <a:lnTo>
                  <a:pt x="423" y="551"/>
                </a:lnTo>
                <a:lnTo>
                  <a:pt x="423" y="572"/>
                </a:lnTo>
                <a:lnTo>
                  <a:pt x="432" y="585"/>
                </a:lnTo>
                <a:lnTo>
                  <a:pt x="418" y="597"/>
                </a:lnTo>
                <a:lnTo>
                  <a:pt x="411" y="587"/>
                </a:lnTo>
                <a:lnTo>
                  <a:pt x="393" y="597"/>
                </a:lnTo>
                <a:lnTo>
                  <a:pt x="398" y="622"/>
                </a:lnTo>
                <a:lnTo>
                  <a:pt x="382" y="631"/>
                </a:lnTo>
                <a:lnTo>
                  <a:pt x="357" y="635"/>
                </a:lnTo>
                <a:lnTo>
                  <a:pt x="341" y="656"/>
                </a:lnTo>
                <a:lnTo>
                  <a:pt x="336" y="676"/>
                </a:lnTo>
                <a:lnTo>
                  <a:pt x="318" y="692"/>
                </a:lnTo>
                <a:lnTo>
                  <a:pt x="318" y="705"/>
                </a:lnTo>
                <a:lnTo>
                  <a:pt x="341" y="687"/>
                </a:lnTo>
                <a:lnTo>
                  <a:pt x="366" y="671"/>
                </a:lnTo>
                <a:lnTo>
                  <a:pt x="375" y="676"/>
                </a:lnTo>
                <a:lnTo>
                  <a:pt x="366" y="701"/>
                </a:lnTo>
                <a:lnTo>
                  <a:pt x="345" y="715"/>
                </a:lnTo>
                <a:lnTo>
                  <a:pt x="322" y="710"/>
                </a:lnTo>
                <a:lnTo>
                  <a:pt x="327" y="726"/>
                </a:lnTo>
                <a:lnTo>
                  <a:pt x="300" y="737"/>
                </a:lnTo>
                <a:lnTo>
                  <a:pt x="295" y="715"/>
                </a:lnTo>
                <a:lnTo>
                  <a:pt x="282" y="705"/>
                </a:lnTo>
                <a:lnTo>
                  <a:pt x="266" y="728"/>
                </a:lnTo>
                <a:lnTo>
                  <a:pt x="247" y="728"/>
                </a:lnTo>
                <a:lnTo>
                  <a:pt x="232" y="733"/>
                </a:lnTo>
                <a:lnTo>
                  <a:pt x="229" y="755"/>
                </a:lnTo>
                <a:lnTo>
                  <a:pt x="220" y="758"/>
                </a:lnTo>
                <a:lnTo>
                  <a:pt x="220" y="769"/>
                </a:lnTo>
                <a:lnTo>
                  <a:pt x="209" y="765"/>
                </a:lnTo>
                <a:lnTo>
                  <a:pt x="195" y="755"/>
                </a:lnTo>
                <a:lnTo>
                  <a:pt x="172" y="758"/>
                </a:lnTo>
                <a:lnTo>
                  <a:pt x="172" y="771"/>
                </a:lnTo>
                <a:lnTo>
                  <a:pt x="175" y="783"/>
                </a:lnTo>
                <a:lnTo>
                  <a:pt x="166" y="785"/>
                </a:lnTo>
                <a:lnTo>
                  <a:pt x="145" y="776"/>
                </a:lnTo>
                <a:lnTo>
                  <a:pt x="127" y="789"/>
                </a:lnTo>
                <a:lnTo>
                  <a:pt x="131" y="801"/>
                </a:lnTo>
                <a:lnTo>
                  <a:pt x="129" y="810"/>
                </a:lnTo>
                <a:lnTo>
                  <a:pt x="109" y="801"/>
                </a:lnTo>
                <a:lnTo>
                  <a:pt x="104" y="812"/>
                </a:lnTo>
                <a:lnTo>
                  <a:pt x="97" y="821"/>
                </a:lnTo>
                <a:lnTo>
                  <a:pt x="75" y="817"/>
                </a:lnTo>
                <a:lnTo>
                  <a:pt x="63" y="819"/>
                </a:lnTo>
                <a:lnTo>
                  <a:pt x="61" y="835"/>
                </a:lnTo>
                <a:lnTo>
                  <a:pt x="52" y="839"/>
                </a:lnTo>
                <a:lnTo>
                  <a:pt x="38" y="860"/>
                </a:lnTo>
                <a:lnTo>
                  <a:pt x="40" y="883"/>
                </a:lnTo>
                <a:lnTo>
                  <a:pt x="36" y="917"/>
                </a:lnTo>
                <a:lnTo>
                  <a:pt x="31" y="951"/>
                </a:lnTo>
                <a:lnTo>
                  <a:pt x="27" y="980"/>
                </a:lnTo>
                <a:lnTo>
                  <a:pt x="22" y="996"/>
                </a:lnTo>
                <a:lnTo>
                  <a:pt x="34" y="1012"/>
                </a:lnTo>
                <a:lnTo>
                  <a:pt x="52" y="998"/>
                </a:lnTo>
                <a:lnTo>
                  <a:pt x="63" y="1005"/>
                </a:lnTo>
                <a:lnTo>
                  <a:pt x="63" y="1019"/>
                </a:lnTo>
                <a:lnTo>
                  <a:pt x="45" y="1028"/>
                </a:lnTo>
                <a:lnTo>
                  <a:pt x="43" y="1048"/>
                </a:lnTo>
                <a:lnTo>
                  <a:pt x="38" y="1060"/>
                </a:lnTo>
                <a:lnTo>
                  <a:pt x="20" y="1057"/>
                </a:lnTo>
                <a:lnTo>
                  <a:pt x="13" y="1082"/>
                </a:lnTo>
                <a:lnTo>
                  <a:pt x="22" y="1089"/>
                </a:lnTo>
                <a:lnTo>
                  <a:pt x="38" y="1085"/>
                </a:lnTo>
                <a:lnTo>
                  <a:pt x="47" y="1096"/>
                </a:lnTo>
                <a:lnTo>
                  <a:pt x="50" y="1100"/>
                </a:lnTo>
                <a:lnTo>
                  <a:pt x="36" y="1110"/>
                </a:lnTo>
                <a:lnTo>
                  <a:pt x="36" y="1123"/>
                </a:lnTo>
                <a:lnTo>
                  <a:pt x="20" y="1128"/>
                </a:lnTo>
                <a:lnTo>
                  <a:pt x="9" y="1119"/>
                </a:lnTo>
                <a:lnTo>
                  <a:pt x="11" y="1139"/>
                </a:lnTo>
                <a:lnTo>
                  <a:pt x="9" y="1155"/>
                </a:lnTo>
                <a:lnTo>
                  <a:pt x="0" y="1155"/>
                </a:lnTo>
                <a:lnTo>
                  <a:pt x="25" y="1180"/>
                </a:lnTo>
                <a:lnTo>
                  <a:pt x="36" y="1194"/>
                </a:lnTo>
                <a:lnTo>
                  <a:pt x="43" y="1214"/>
                </a:lnTo>
                <a:lnTo>
                  <a:pt x="68" y="1230"/>
                </a:lnTo>
                <a:lnTo>
                  <a:pt x="95" y="1244"/>
                </a:lnTo>
                <a:lnTo>
                  <a:pt x="120" y="1244"/>
                </a:lnTo>
                <a:lnTo>
                  <a:pt x="156" y="1219"/>
                </a:lnTo>
                <a:lnTo>
                  <a:pt x="195" y="1191"/>
                </a:lnTo>
                <a:lnTo>
                  <a:pt x="229" y="1146"/>
                </a:lnTo>
                <a:lnTo>
                  <a:pt x="234" y="1141"/>
                </a:lnTo>
                <a:lnTo>
                  <a:pt x="243" y="1157"/>
                </a:lnTo>
                <a:lnTo>
                  <a:pt x="259" y="1146"/>
                </a:lnTo>
                <a:lnTo>
                  <a:pt x="266" y="1130"/>
                </a:lnTo>
                <a:lnTo>
                  <a:pt x="268" y="1110"/>
                </a:lnTo>
                <a:lnTo>
                  <a:pt x="284" y="1085"/>
                </a:lnTo>
                <a:lnTo>
                  <a:pt x="277" y="1112"/>
                </a:lnTo>
                <a:lnTo>
                  <a:pt x="286" y="1116"/>
                </a:lnTo>
                <a:lnTo>
                  <a:pt x="282" y="1130"/>
                </a:lnTo>
                <a:lnTo>
                  <a:pt x="286" y="1153"/>
                </a:lnTo>
                <a:lnTo>
                  <a:pt x="295" y="1171"/>
                </a:lnTo>
                <a:lnTo>
                  <a:pt x="304" y="1166"/>
                </a:lnTo>
                <a:lnTo>
                  <a:pt x="304" y="1171"/>
                </a:lnTo>
              </a:path>
            </a:pathLst>
          </a:custGeom>
          <a:solidFill>
            <a:schemeClr val="bg1">
              <a:lumMod val="50000"/>
            </a:schemeClr>
          </a:solidFill>
          <a:ln w="9525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4" name="Freeform 63"/>
          <p:cNvSpPr>
            <a:spLocks/>
          </p:cNvSpPr>
          <p:nvPr/>
        </p:nvSpPr>
        <p:spPr bwMode="auto">
          <a:xfrm>
            <a:off x="2317761" y="2420888"/>
            <a:ext cx="1326911" cy="1452107"/>
          </a:xfrm>
          <a:custGeom>
            <a:avLst/>
            <a:gdLst>
              <a:gd name="T0" fmla="*/ 273 w 1136"/>
              <a:gd name="T1" fmla="*/ 675 h 1245"/>
              <a:gd name="T2" fmla="*/ 311 w 1136"/>
              <a:gd name="T3" fmla="*/ 634 h 1245"/>
              <a:gd name="T4" fmla="*/ 301 w 1136"/>
              <a:gd name="T5" fmla="*/ 576 h 1245"/>
              <a:gd name="T6" fmla="*/ 309 w 1136"/>
              <a:gd name="T7" fmla="*/ 527 h 1245"/>
              <a:gd name="T8" fmla="*/ 323 w 1136"/>
              <a:gd name="T9" fmla="*/ 457 h 1245"/>
              <a:gd name="T10" fmla="*/ 372 w 1136"/>
              <a:gd name="T11" fmla="*/ 412 h 1245"/>
              <a:gd name="T12" fmla="*/ 396 w 1136"/>
              <a:gd name="T13" fmla="*/ 375 h 1245"/>
              <a:gd name="T14" fmla="*/ 412 w 1136"/>
              <a:gd name="T15" fmla="*/ 338 h 1245"/>
              <a:gd name="T16" fmla="*/ 464 w 1136"/>
              <a:gd name="T17" fmla="*/ 276 h 1245"/>
              <a:gd name="T18" fmla="*/ 492 w 1136"/>
              <a:gd name="T19" fmla="*/ 226 h 1245"/>
              <a:gd name="T20" fmla="*/ 557 w 1136"/>
              <a:gd name="T21" fmla="*/ 177 h 1245"/>
              <a:gd name="T22" fmla="*/ 609 w 1136"/>
              <a:gd name="T23" fmla="*/ 161 h 1245"/>
              <a:gd name="T24" fmla="*/ 644 w 1136"/>
              <a:gd name="T25" fmla="*/ 116 h 1245"/>
              <a:gd name="T26" fmla="*/ 724 w 1136"/>
              <a:gd name="T27" fmla="*/ 140 h 1245"/>
              <a:gd name="T28" fmla="*/ 770 w 1136"/>
              <a:gd name="T29" fmla="*/ 148 h 1245"/>
              <a:gd name="T30" fmla="*/ 792 w 1136"/>
              <a:gd name="T31" fmla="*/ 89 h 1245"/>
              <a:gd name="T32" fmla="*/ 861 w 1136"/>
              <a:gd name="T33" fmla="*/ 83 h 1245"/>
              <a:gd name="T34" fmla="*/ 885 w 1136"/>
              <a:gd name="T35" fmla="*/ 106 h 1245"/>
              <a:gd name="T36" fmla="*/ 906 w 1136"/>
              <a:gd name="T37" fmla="*/ 76 h 1245"/>
              <a:gd name="T38" fmla="*/ 930 w 1136"/>
              <a:gd name="T39" fmla="*/ 41 h 1245"/>
              <a:gd name="T40" fmla="*/ 885 w 1136"/>
              <a:gd name="T41" fmla="*/ 13 h 1245"/>
              <a:gd name="T42" fmla="*/ 846 w 1136"/>
              <a:gd name="T43" fmla="*/ 14 h 1245"/>
              <a:gd name="T44" fmla="*/ 822 w 1136"/>
              <a:gd name="T45" fmla="*/ 13 h 1245"/>
              <a:gd name="T46" fmla="*/ 789 w 1136"/>
              <a:gd name="T47" fmla="*/ 29 h 1245"/>
              <a:gd name="T48" fmla="*/ 772 w 1136"/>
              <a:gd name="T49" fmla="*/ 20 h 1245"/>
              <a:gd name="T50" fmla="*/ 721 w 1136"/>
              <a:gd name="T51" fmla="*/ 64 h 1245"/>
              <a:gd name="T52" fmla="*/ 670 w 1136"/>
              <a:gd name="T53" fmla="*/ 76 h 1245"/>
              <a:gd name="T54" fmla="*/ 615 w 1136"/>
              <a:gd name="T55" fmla="*/ 89 h 1245"/>
              <a:gd name="T56" fmla="*/ 550 w 1136"/>
              <a:gd name="T57" fmla="*/ 97 h 1245"/>
              <a:gd name="T58" fmla="*/ 543 w 1136"/>
              <a:gd name="T59" fmla="*/ 136 h 1245"/>
              <a:gd name="T60" fmla="*/ 536 w 1136"/>
              <a:gd name="T61" fmla="*/ 168 h 1245"/>
              <a:gd name="T62" fmla="*/ 482 w 1136"/>
              <a:gd name="T63" fmla="*/ 175 h 1245"/>
              <a:gd name="T64" fmla="*/ 464 w 1136"/>
              <a:gd name="T65" fmla="*/ 202 h 1245"/>
              <a:gd name="T66" fmla="*/ 425 w 1136"/>
              <a:gd name="T67" fmla="*/ 241 h 1245"/>
              <a:gd name="T68" fmla="*/ 384 w 1136"/>
              <a:gd name="T69" fmla="*/ 291 h 1245"/>
              <a:gd name="T70" fmla="*/ 349 w 1136"/>
              <a:gd name="T71" fmla="*/ 340 h 1245"/>
              <a:gd name="T72" fmla="*/ 328 w 1136"/>
              <a:gd name="T73" fmla="*/ 370 h 1245"/>
              <a:gd name="T74" fmla="*/ 262 w 1136"/>
              <a:gd name="T75" fmla="*/ 412 h 1245"/>
              <a:gd name="T76" fmla="*/ 301 w 1136"/>
              <a:gd name="T77" fmla="*/ 416 h 1245"/>
              <a:gd name="T78" fmla="*/ 243 w 1136"/>
              <a:gd name="T79" fmla="*/ 425 h 1245"/>
              <a:gd name="T80" fmla="*/ 189 w 1136"/>
              <a:gd name="T81" fmla="*/ 449 h 1245"/>
              <a:gd name="T82" fmla="*/ 142 w 1136"/>
              <a:gd name="T83" fmla="*/ 450 h 1245"/>
              <a:gd name="T84" fmla="*/ 105 w 1136"/>
              <a:gd name="T85" fmla="*/ 469 h 1245"/>
              <a:gd name="T86" fmla="*/ 80 w 1136"/>
              <a:gd name="T87" fmla="*/ 488 h 1245"/>
              <a:gd name="T88" fmla="*/ 30 w 1136"/>
              <a:gd name="T89" fmla="*/ 511 h 1245"/>
              <a:gd name="T90" fmla="*/ 18 w 1136"/>
              <a:gd name="T91" fmla="*/ 591 h 1245"/>
              <a:gd name="T92" fmla="*/ 37 w 1136"/>
              <a:gd name="T93" fmla="*/ 610 h 1245"/>
              <a:gd name="T94" fmla="*/ 18 w 1136"/>
              <a:gd name="T95" fmla="*/ 647 h 1245"/>
              <a:gd name="T96" fmla="*/ 29 w 1136"/>
              <a:gd name="T97" fmla="*/ 667 h 1245"/>
              <a:gd name="T98" fmla="*/ 0 w 1136"/>
              <a:gd name="T99" fmla="*/ 686 h 1245"/>
              <a:gd name="T100" fmla="*/ 78 w 1136"/>
              <a:gd name="T101" fmla="*/ 739 h 1245"/>
              <a:gd name="T102" fmla="*/ 192 w 1136"/>
              <a:gd name="T103" fmla="*/ 679 h 1245"/>
              <a:gd name="T104" fmla="*/ 234 w 1136"/>
              <a:gd name="T105" fmla="*/ 645 h 1245"/>
              <a:gd name="T106" fmla="*/ 243 w 1136"/>
              <a:gd name="T107" fmla="*/ 695 h 124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136"/>
              <a:gd name="T163" fmla="*/ 0 h 1245"/>
              <a:gd name="T164" fmla="*/ 1136 w 1136"/>
              <a:gd name="T165" fmla="*/ 1245 h 124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136" h="1245">
                <a:moveTo>
                  <a:pt x="304" y="1171"/>
                </a:moveTo>
                <a:lnTo>
                  <a:pt x="307" y="1169"/>
                </a:lnTo>
                <a:lnTo>
                  <a:pt x="318" y="1166"/>
                </a:lnTo>
                <a:lnTo>
                  <a:pt x="327" y="1153"/>
                </a:lnTo>
                <a:lnTo>
                  <a:pt x="332" y="1137"/>
                </a:lnTo>
                <a:lnTo>
                  <a:pt x="336" y="1128"/>
                </a:lnTo>
                <a:lnTo>
                  <a:pt x="332" y="1103"/>
                </a:lnTo>
                <a:lnTo>
                  <a:pt x="336" y="1087"/>
                </a:lnTo>
                <a:lnTo>
                  <a:pt x="348" y="1078"/>
                </a:lnTo>
                <a:lnTo>
                  <a:pt x="377" y="1066"/>
                </a:lnTo>
                <a:lnTo>
                  <a:pt x="382" y="1053"/>
                </a:lnTo>
                <a:lnTo>
                  <a:pt x="377" y="1012"/>
                </a:lnTo>
                <a:lnTo>
                  <a:pt x="375" y="1003"/>
                </a:lnTo>
                <a:lnTo>
                  <a:pt x="375" y="978"/>
                </a:lnTo>
                <a:lnTo>
                  <a:pt x="366" y="969"/>
                </a:lnTo>
                <a:lnTo>
                  <a:pt x="370" y="951"/>
                </a:lnTo>
                <a:lnTo>
                  <a:pt x="377" y="951"/>
                </a:lnTo>
                <a:lnTo>
                  <a:pt x="398" y="937"/>
                </a:lnTo>
                <a:lnTo>
                  <a:pt x="382" y="898"/>
                </a:lnTo>
                <a:lnTo>
                  <a:pt x="375" y="887"/>
                </a:lnTo>
                <a:lnTo>
                  <a:pt x="375" y="883"/>
                </a:lnTo>
                <a:lnTo>
                  <a:pt x="375" y="851"/>
                </a:lnTo>
                <a:lnTo>
                  <a:pt x="386" y="826"/>
                </a:lnTo>
                <a:lnTo>
                  <a:pt x="391" y="799"/>
                </a:lnTo>
                <a:lnTo>
                  <a:pt x="393" y="771"/>
                </a:lnTo>
                <a:lnTo>
                  <a:pt x="391" y="746"/>
                </a:lnTo>
                <a:lnTo>
                  <a:pt x="398" y="728"/>
                </a:lnTo>
                <a:lnTo>
                  <a:pt x="402" y="717"/>
                </a:lnTo>
                <a:lnTo>
                  <a:pt x="427" y="701"/>
                </a:lnTo>
                <a:lnTo>
                  <a:pt x="452" y="692"/>
                </a:lnTo>
                <a:lnTo>
                  <a:pt x="475" y="701"/>
                </a:lnTo>
                <a:lnTo>
                  <a:pt x="482" y="705"/>
                </a:lnTo>
                <a:lnTo>
                  <a:pt x="493" y="687"/>
                </a:lnTo>
                <a:lnTo>
                  <a:pt x="493" y="667"/>
                </a:lnTo>
                <a:lnTo>
                  <a:pt x="482" y="631"/>
                </a:lnTo>
                <a:lnTo>
                  <a:pt x="477" y="615"/>
                </a:lnTo>
                <a:lnTo>
                  <a:pt x="482" y="606"/>
                </a:lnTo>
                <a:lnTo>
                  <a:pt x="489" y="606"/>
                </a:lnTo>
                <a:lnTo>
                  <a:pt x="498" y="592"/>
                </a:lnTo>
                <a:lnTo>
                  <a:pt x="502" y="569"/>
                </a:lnTo>
                <a:lnTo>
                  <a:pt x="507" y="535"/>
                </a:lnTo>
                <a:lnTo>
                  <a:pt x="511" y="501"/>
                </a:lnTo>
                <a:lnTo>
                  <a:pt x="523" y="490"/>
                </a:lnTo>
                <a:lnTo>
                  <a:pt x="548" y="474"/>
                </a:lnTo>
                <a:lnTo>
                  <a:pt x="564" y="465"/>
                </a:lnTo>
                <a:lnTo>
                  <a:pt x="568" y="440"/>
                </a:lnTo>
                <a:lnTo>
                  <a:pt x="577" y="422"/>
                </a:lnTo>
                <a:lnTo>
                  <a:pt x="598" y="406"/>
                </a:lnTo>
                <a:lnTo>
                  <a:pt x="602" y="394"/>
                </a:lnTo>
                <a:lnTo>
                  <a:pt x="598" y="381"/>
                </a:lnTo>
                <a:lnTo>
                  <a:pt x="598" y="365"/>
                </a:lnTo>
                <a:lnTo>
                  <a:pt x="616" y="351"/>
                </a:lnTo>
                <a:lnTo>
                  <a:pt x="636" y="315"/>
                </a:lnTo>
                <a:lnTo>
                  <a:pt x="652" y="320"/>
                </a:lnTo>
                <a:lnTo>
                  <a:pt x="677" y="299"/>
                </a:lnTo>
                <a:lnTo>
                  <a:pt x="673" y="281"/>
                </a:lnTo>
                <a:lnTo>
                  <a:pt x="689" y="265"/>
                </a:lnTo>
                <a:lnTo>
                  <a:pt x="698" y="270"/>
                </a:lnTo>
                <a:lnTo>
                  <a:pt x="716" y="265"/>
                </a:lnTo>
                <a:lnTo>
                  <a:pt x="739" y="270"/>
                </a:lnTo>
                <a:lnTo>
                  <a:pt x="773" y="240"/>
                </a:lnTo>
                <a:lnTo>
                  <a:pt x="768" y="224"/>
                </a:lnTo>
                <a:lnTo>
                  <a:pt x="773" y="215"/>
                </a:lnTo>
                <a:lnTo>
                  <a:pt x="764" y="211"/>
                </a:lnTo>
                <a:lnTo>
                  <a:pt x="782" y="195"/>
                </a:lnTo>
                <a:lnTo>
                  <a:pt x="805" y="190"/>
                </a:lnTo>
                <a:lnTo>
                  <a:pt x="823" y="215"/>
                </a:lnTo>
                <a:lnTo>
                  <a:pt x="852" y="249"/>
                </a:lnTo>
                <a:lnTo>
                  <a:pt x="864" y="249"/>
                </a:lnTo>
                <a:lnTo>
                  <a:pt x="880" y="236"/>
                </a:lnTo>
                <a:lnTo>
                  <a:pt x="893" y="233"/>
                </a:lnTo>
                <a:lnTo>
                  <a:pt x="900" y="236"/>
                </a:lnTo>
                <a:lnTo>
                  <a:pt x="914" y="249"/>
                </a:lnTo>
                <a:lnTo>
                  <a:pt x="930" y="254"/>
                </a:lnTo>
                <a:lnTo>
                  <a:pt x="934" y="249"/>
                </a:lnTo>
                <a:lnTo>
                  <a:pt x="943" y="233"/>
                </a:lnTo>
                <a:lnTo>
                  <a:pt x="948" y="224"/>
                </a:lnTo>
                <a:lnTo>
                  <a:pt x="964" y="195"/>
                </a:lnTo>
                <a:lnTo>
                  <a:pt x="968" y="190"/>
                </a:lnTo>
                <a:lnTo>
                  <a:pt x="964" y="149"/>
                </a:lnTo>
                <a:lnTo>
                  <a:pt x="984" y="129"/>
                </a:lnTo>
                <a:lnTo>
                  <a:pt x="993" y="133"/>
                </a:lnTo>
                <a:lnTo>
                  <a:pt x="1018" y="108"/>
                </a:lnTo>
                <a:lnTo>
                  <a:pt x="1039" y="133"/>
                </a:lnTo>
                <a:lnTo>
                  <a:pt x="1046" y="140"/>
                </a:lnTo>
                <a:lnTo>
                  <a:pt x="1059" y="136"/>
                </a:lnTo>
                <a:lnTo>
                  <a:pt x="1069" y="149"/>
                </a:lnTo>
                <a:lnTo>
                  <a:pt x="1069" y="158"/>
                </a:lnTo>
                <a:lnTo>
                  <a:pt x="1075" y="165"/>
                </a:lnTo>
                <a:lnTo>
                  <a:pt x="1075" y="179"/>
                </a:lnTo>
                <a:lnTo>
                  <a:pt x="1089" y="163"/>
                </a:lnTo>
                <a:lnTo>
                  <a:pt x="1109" y="145"/>
                </a:lnTo>
                <a:lnTo>
                  <a:pt x="1121" y="120"/>
                </a:lnTo>
                <a:lnTo>
                  <a:pt x="1114" y="115"/>
                </a:lnTo>
                <a:lnTo>
                  <a:pt x="1100" y="129"/>
                </a:lnTo>
                <a:lnTo>
                  <a:pt x="1098" y="108"/>
                </a:lnTo>
                <a:lnTo>
                  <a:pt x="1089" y="104"/>
                </a:lnTo>
                <a:lnTo>
                  <a:pt x="1084" y="93"/>
                </a:lnTo>
                <a:lnTo>
                  <a:pt x="1119" y="65"/>
                </a:lnTo>
                <a:lnTo>
                  <a:pt x="1130" y="70"/>
                </a:lnTo>
                <a:lnTo>
                  <a:pt x="1135" y="54"/>
                </a:lnTo>
                <a:lnTo>
                  <a:pt x="1125" y="49"/>
                </a:lnTo>
                <a:lnTo>
                  <a:pt x="1105" y="40"/>
                </a:lnTo>
                <a:lnTo>
                  <a:pt x="1094" y="36"/>
                </a:lnTo>
                <a:lnTo>
                  <a:pt x="1075" y="22"/>
                </a:lnTo>
                <a:lnTo>
                  <a:pt x="1059" y="18"/>
                </a:lnTo>
                <a:lnTo>
                  <a:pt x="1041" y="34"/>
                </a:lnTo>
                <a:lnTo>
                  <a:pt x="1034" y="45"/>
                </a:lnTo>
                <a:lnTo>
                  <a:pt x="1018" y="34"/>
                </a:lnTo>
                <a:lnTo>
                  <a:pt x="1028" y="24"/>
                </a:lnTo>
                <a:lnTo>
                  <a:pt x="1030" y="4"/>
                </a:lnTo>
                <a:lnTo>
                  <a:pt x="1028" y="0"/>
                </a:lnTo>
                <a:lnTo>
                  <a:pt x="1005" y="0"/>
                </a:lnTo>
                <a:lnTo>
                  <a:pt x="1000" y="9"/>
                </a:lnTo>
                <a:lnTo>
                  <a:pt x="998" y="22"/>
                </a:lnTo>
                <a:lnTo>
                  <a:pt x="1000" y="34"/>
                </a:lnTo>
                <a:lnTo>
                  <a:pt x="984" y="49"/>
                </a:lnTo>
                <a:lnTo>
                  <a:pt x="971" y="24"/>
                </a:lnTo>
                <a:lnTo>
                  <a:pt x="959" y="29"/>
                </a:lnTo>
                <a:lnTo>
                  <a:pt x="957" y="49"/>
                </a:lnTo>
                <a:lnTo>
                  <a:pt x="948" y="79"/>
                </a:lnTo>
                <a:lnTo>
                  <a:pt x="928" y="99"/>
                </a:lnTo>
                <a:lnTo>
                  <a:pt x="914" y="74"/>
                </a:lnTo>
                <a:lnTo>
                  <a:pt x="934" y="59"/>
                </a:lnTo>
                <a:lnTo>
                  <a:pt x="939" y="34"/>
                </a:lnTo>
                <a:lnTo>
                  <a:pt x="928" y="34"/>
                </a:lnTo>
                <a:lnTo>
                  <a:pt x="905" y="34"/>
                </a:lnTo>
                <a:lnTo>
                  <a:pt x="889" y="59"/>
                </a:lnTo>
                <a:lnTo>
                  <a:pt x="868" y="93"/>
                </a:lnTo>
                <a:lnTo>
                  <a:pt x="877" y="108"/>
                </a:lnTo>
                <a:lnTo>
                  <a:pt x="864" y="115"/>
                </a:lnTo>
                <a:lnTo>
                  <a:pt x="848" y="104"/>
                </a:lnTo>
                <a:lnTo>
                  <a:pt x="830" y="111"/>
                </a:lnTo>
                <a:lnTo>
                  <a:pt x="834" y="129"/>
                </a:lnTo>
                <a:lnTo>
                  <a:pt x="814" y="129"/>
                </a:lnTo>
                <a:lnTo>
                  <a:pt x="800" y="133"/>
                </a:lnTo>
                <a:lnTo>
                  <a:pt x="786" y="154"/>
                </a:lnTo>
                <a:lnTo>
                  <a:pt x="764" y="149"/>
                </a:lnTo>
                <a:lnTo>
                  <a:pt x="764" y="163"/>
                </a:lnTo>
                <a:lnTo>
                  <a:pt x="748" y="149"/>
                </a:lnTo>
                <a:lnTo>
                  <a:pt x="727" y="158"/>
                </a:lnTo>
                <a:lnTo>
                  <a:pt x="723" y="174"/>
                </a:lnTo>
                <a:lnTo>
                  <a:pt x="707" y="179"/>
                </a:lnTo>
                <a:lnTo>
                  <a:pt x="693" y="163"/>
                </a:lnTo>
                <a:lnTo>
                  <a:pt x="668" y="165"/>
                </a:lnTo>
                <a:lnTo>
                  <a:pt x="643" y="174"/>
                </a:lnTo>
                <a:lnTo>
                  <a:pt x="643" y="199"/>
                </a:lnTo>
                <a:lnTo>
                  <a:pt x="659" y="204"/>
                </a:lnTo>
                <a:lnTo>
                  <a:pt x="659" y="211"/>
                </a:lnTo>
                <a:lnTo>
                  <a:pt x="659" y="229"/>
                </a:lnTo>
                <a:lnTo>
                  <a:pt x="648" y="224"/>
                </a:lnTo>
                <a:lnTo>
                  <a:pt x="632" y="233"/>
                </a:lnTo>
                <a:lnTo>
                  <a:pt x="636" y="249"/>
                </a:lnTo>
                <a:lnTo>
                  <a:pt x="652" y="263"/>
                </a:lnTo>
                <a:lnTo>
                  <a:pt x="652" y="281"/>
                </a:lnTo>
                <a:lnTo>
                  <a:pt x="636" y="274"/>
                </a:lnTo>
                <a:lnTo>
                  <a:pt x="623" y="276"/>
                </a:lnTo>
                <a:lnTo>
                  <a:pt x="623" y="295"/>
                </a:lnTo>
                <a:lnTo>
                  <a:pt x="602" y="295"/>
                </a:lnTo>
                <a:lnTo>
                  <a:pt x="586" y="295"/>
                </a:lnTo>
                <a:lnTo>
                  <a:pt x="582" y="306"/>
                </a:lnTo>
                <a:lnTo>
                  <a:pt x="577" y="315"/>
                </a:lnTo>
                <a:lnTo>
                  <a:pt x="564" y="320"/>
                </a:lnTo>
                <a:lnTo>
                  <a:pt x="559" y="329"/>
                </a:lnTo>
                <a:lnTo>
                  <a:pt x="564" y="340"/>
                </a:lnTo>
                <a:lnTo>
                  <a:pt x="541" y="347"/>
                </a:lnTo>
                <a:lnTo>
                  <a:pt x="557" y="365"/>
                </a:lnTo>
                <a:lnTo>
                  <a:pt x="559" y="374"/>
                </a:lnTo>
                <a:lnTo>
                  <a:pt x="545" y="385"/>
                </a:lnTo>
                <a:lnTo>
                  <a:pt x="516" y="406"/>
                </a:lnTo>
                <a:lnTo>
                  <a:pt x="493" y="422"/>
                </a:lnTo>
                <a:lnTo>
                  <a:pt x="482" y="447"/>
                </a:lnTo>
                <a:lnTo>
                  <a:pt x="461" y="465"/>
                </a:lnTo>
                <a:lnTo>
                  <a:pt x="461" y="476"/>
                </a:lnTo>
                <a:lnTo>
                  <a:pt x="466" y="490"/>
                </a:lnTo>
                <a:lnTo>
                  <a:pt x="448" y="501"/>
                </a:lnTo>
                <a:lnTo>
                  <a:pt x="452" y="517"/>
                </a:lnTo>
                <a:lnTo>
                  <a:pt x="436" y="547"/>
                </a:lnTo>
                <a:lnTo>
                  <a:pt x="423" y="551"/>
                </a:lnTo>
                <a:lnTo>
                  <a:pt x="423" y="572"/>
                </a:lnTo>
                <a:lnTo>
                  <a:pt x="432" y="585"/>
                </a:lnTo>
                <a:lnTo>
                  <a:pt x="418" y="597"/>
                </a:lnTo>
                <a:lnTo>
                  <a:pt x="411" y="587"/>
                </a:lnTo>
                <a:lnTo>
                  <a:pt x="393" y="597"/>
                </a:lnTo>
                <a:lnTo>
                  <a:pt x="398" y="622"/>
                </a:lnTo>
                <a:lnTo>
                  <a:pt x="382" y="631"/>
                </a:lnTo>
                <a:lnTo>
                  <a:pt x="357" y="635"/>
                </a:lnTo>
                <a:lnTo>
                  <a:pt x="341" y="656"/>
                </a:lnTo>
                <a:lnTo>
                  <a:pt x="336" y="676"/>
                </a:lnTo>
                <a:lnTo>
                  <a:pt x="318" y="692"/>
                </a:lnTo>
                <a:lnTo>
                  <a:pt x="318" y="705"/>
                </a:lnTo>
                <a:lnTo>
                  <a:pt x="341" y="687"/>
                </a:lnTo>
                <a:lnTo>
                  <a:pt x="366" y="671"/>
                </a:lnTo>
                <a:lnTo>
                  <a:pt x="375" y="676"/>
                </a:lnTo>
                <a:lnTo>
                  <a:pt x="366" y="701"/>
                </a:lnTo>
                <a:lnTo>
                  <a:pt x="345" y="715"/>
                </a:lnTo>
                <a:lnTo>
                  <a:pt x="322" y="710"/>
                </a:lnTo>
                <a:lnTo>
                  <a:pt x="327" y="726"/>
                </a:lnTo>
                <a:lnTo>
                  <a:pt x="300" y="737"/>
                </a:lnTo>
                <a:lnTo>
                  <a:pt x="295" y="715"/>
                </a:lnTo>
                <a:lnTo>
                  <a:pt x="282" y="705"/>
                </a:lnTo>
                <a:lnTo>
                  <a:pt x="266" y="728"/>
                </a:lnTo>
                <a:lnTo>
                  <a:pt x="247" y="728"/>
                </a:lnTo>
                <a:lnTo>
                  <a:pt x="232" y="733"/>
                </a:lnTo>
                <a:lnTo>
                  <a:pt x="229" y="755"/>
                </a:lnTo>
                <a:lnTo>
                  <a:pt x="220" y="758"/>
                </a:lnTo>
                <a:lnTo>
                  <a:pt x="220" y="769"/>
                </a:lnTo>
                <a:lnTo>
                  <a:pt x="209" y="765"/>
                </a:lnTo>
                <a:lnTo>
                  <a:pt x="195" y="755"/>
                </a:lnTo>
                <a:lnTo>
                  <a:pt x="172" y="758"/>
                </a:lnTo>
                <a:lnTo>
                  <a:pt x="172" y="771"/>
                </a:lnTo>
                <a:lnTo>
                  <a:pt x="175" y="783"/>
                </a:lnTo>
                <a:lnTo>
                  <a:pt x="166" y="785"/>
                </a:lnTo>
                <a:lnTo>
                  <a:pt x="145" y="776"/>
                </a:lnTo>
                <a:lnTo>
                  <a:pt x="127" y="789"/>
                </a:lnTo>
                <a:lnTo>
                  <a:pt x="131" y="801"/>
                </a:lnTo>
                <a:lnTo>
                  <a:pt x="129" y="810"/>
                </a:lnTo>
                <a:lnTo>
                  <a:pt x="109" y="801"/>
                </a:lnTo>
                <a:lnTo>
                  <a:pt x="104" y="812"/>
                </a:lnTo>
                <a:lnTo>
                  <a:pt x="97" y="821"/>
                </a:lnTo>
                <a:lnTo>
                  <a:pt x="75" y="817"/>
                </a:lnTo>
                <a:lnTo>
                  <a:pt x="63" y="819"/>
                </a:lnTo>
                <a:lnTo>
                  <a:pt x="61" y="835"/>
                </a:lnTo>
                <a:lnTo>
                  <a:pt x="52" y="839"/>
                </a:lnTo>
                <a:lnTo>
                  <a:pt x="38" y="860"/>
                </a:lnTo>
                <a:lnTo>
                  <a:pt x="40" y="883"/>
                </a:lnTo>
                <a:lnTo>
                  <a:pt x="36" y="917"/>
                </a:lnTo>
                <a:lnTo>
                  <a:pt x="31" y="951"/>
                </a:lnTo>
                <a:lnTo>
                  <a:pt x="27" y="980"/>
                </a:lnTo>
                <a:lnTo>
                  <a:pt x="22" y="996"/>
                </a:lnTo>
                <a:lnTo>
                  <a:pt x="34" y="1012"/>
                </a:lnTo>
                <a:lnTo>
                  <a:pt x="52" y="998"/>
                </a:lnTo>
                <a:lnTo>
                  <a:pt x="63" y="1005"/>
                </a:lnTo>
                <a:lnTo>
                  <a:pt x="63" y="1019"/>
                </a:lnTo>
                <a:lnTo>
                  <a:pt x="45" y="1028"/>
                </a:lnTo>
                <a:lnTo>
                  <a:pt x="43" y="1048"/>
                </a:lnTo>
                <a:lnTo>
                  <a:pt x="38" y="1060"/>
                </a:lnTo>
                <a:lnTo>
                  <a:pt x="20" y="1057"/>
                </a:lnTo>
                <a:lnTo>
                  <a:pt x="13" y="1082"/>
                </a:lnTo>
                <a:lnTo>
                  <a:pt x="22" y="1089"/>
                </a:lnTo>
                <a:lnTo>
                  <a:pt x="38" y="1085"/>
                </a:lnTo>
                <a:lnTo>
                  <a:pt x="47" y="1096"/>
                </a:lnTo>
                <a:lnTo>
                  <a:pt x="50" y="1100"/>
                </a:lnTo>
                <a:lnTo>
                  <a:pt x="36" y="1110"/>
                </a:lnTo>
                <a:lnTo>
                  <a:pt x="36" y="1123"/>
                </a:lnTo>
                <a:lnTo>
                  <a:pt x="20" y="1128"/>
                </a:lnTo>
                <a:lnTo>
                  <a:pt x="9" y="1119"/>
                </a:lnTo>
                <a:lnTo>
                  <a:pt x="11" y="1139"/>
                </a:lnTo>
                <a:lnTo>
                  <a:pt x="9" y="1155"/>
                </a:lnTo>
                <a:lnTo>
                  <a:pt x="0" y="1155"/>
                </a:lnTo>
                <a:lnTo>
                  <a:pt x="25" y="1180"/>
                </a:lnTo>
                <a:lnTo>
                  <a:pt x="36" y="1194"/>
                </a:lnTo>
                <a:lnTo>
                  <a:pt x="43" y="1214"/>
                </a:lnTo>
                <a:lnTo>
                  <a:pt x="68" y="1230"/>
                </a:lnTo>
                <a:lnTo>
                  <a:pt x="95" y="1244"/>
                </a:lnTo>
                <a:lnTo>
                  <a:pt x="120" y="1244"/>
                </a:lnTo>
                <a:lnTo>
                  <a:pt x="156" y="1219"/>
                </a:lnTo>
                <a:lnTo>
                  <a:pt x="195" y="1191"/>
                </a:lnTo>
                <a:lnTo>
                  <a:pt x="229" y="1146"/>
                </a:lnTo>
                <a:lnTo>
                  <a:pt x="234" y="1141"/>
                </a:lnTo>
                <a:lnTo>
                  <a:pt x="243" y="1157"/>
                </a:lnTo>
                <a:lnTo>
                  <a:pt x="259" y="1146"/>
                </a:lnTo>
                <a:lnTo>
                  <a:pt x="266" y="1130"/>
                </a:lnTo>
                <a:lnTo>
                  <a:pt x="268" y="1110"/>
                </a:lnTo>
                <a:lnTo>
                  <a:pt x="284" y="1085"/>
                </a:lnTo>
                <a:lnTo>
                  <a:pt x="277" y="1112"/>
                </a:lnTo>
                <a:lnTo>
                  <a:pt x="286" y="1116"/>
                </a:lnTo>
                <a:lnTo>
                  <a:pt x="282" y="1130"/>
                </a:lnTo>
                <a:lnTo>
                  <a:pt x="286" y="1153"/>
                </a:lnTo>
                <a:lnTo>
                  <a:pt x="295" y="1171"/>
                </a:lnTo>
                <a:lnTo>
                  <a:pt x="304" y="1166"/>
                </a:lnTo>
              </a:path>
            </a:pathLst>
          </a:custGeom>
          <a:solidFill>
            <a:schemeClr val="bg1">
              <a:lumMod val="85000"/>
            </a:schemeClr>
          </a:solidFill>
          <a:ln w="12700" cap="rnd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5" name="Freeform 64"/>
          <p:cNvSpPr>
            <a:spLocks/>
          </p:cNvSpPr>
          <p:nvPr/>
        </p:nvSpPr>
        <p:spPr bwMode="auto">
          <a:xfrm>
            <a:off x="2983669" y="2674642"/>
            <a:ext cx="41696" cy="54471"/>
          </a:xfrm>
          <a:custGeom>
            <a:avLst/>
            <a:gdLst>
              <a:gd name="T0" fmla="*/ 27 w 36"/>
              <a:gd name="T1" fmla="*/ 3 h 47"/>
              <a:gd name="T2" fmla="*/ 24 w 36"/>
              <a:gd name="T3" fmla="*/ 10 h 47"/>
              <a:gd name="T4" fmla="*/ 27 w 36"/>
              <a:gd name="T5" fmla="*/ 23 h 47"/>
              <a:gd name="T6" fmla="*/ 9 w 36"/>
              <a:gd name="T7" fmla="*/ 27 h 47"/>
              <a:gd name="T8" fmla="*/ 0 w 36"/>
              <a:gd name="T9" fmla="*/ 20 h 47"/>
              <a:gd name="T10" fmla="*/ 0 w 36"/>
              <a:gd name="T11" fmla="*/ 10 h 47"/>
              <a:gd name="T12" fmla="*/ 7 w 36"/>
              <a:gd name="T13" fmla="*/ 0 h 47"/>
              <a:gd name="T14" fmla="*/ 27 w 36"/>
              <a:gd name="T15" fmla="*/ 3 h 4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6"/>
              <a:gd name="T25" fmla="*/ 0 h 47"/>
              <a:gd name="T26" fmla="*/ 36 w 36"/>
              <a:gd name="T27" fmla="*/ 47 h 4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6" h="47">
                <a:moveTo>
                  <a:pt x="35" y="6"/>
                </a:moveTo>
                <a:lnTo>
                  <a:pt x="30" y="18"/>
                </a:lnTo>
                <a:lnTo>
                  <a:pt x="35" y="39"/>
                </a:lnTo>
                <a:lnTo>
                  <a:pt x="9" y="46"/>
                </a:lnTo>
                <a:lnTo>
                  <a:pt x="0" y="34"/>
                </a:lnTo>
                <a:lnTo>
                  <a:pt x="0" y="18"/>
                </a:lnTo>
                <a:lnTo>
                  <a:pt x="7" y="0"/>
                </a:lnTo>
                <a:lnTo>
                  <a:pt x="35" y="6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6" name="Freeform 65"/>
          <p:cNvSpPr>
            <a:spLocks/>
          </p:cNvSpPr>
          <p:nvPr/>
        </p:nvSpPr>
        <p:spPr bwMode="auto">
          <a:xfrm>
            <a:off x="2918672" y="2710513"/>
            <a:ext cx="44149" cy="45171"/>
          </a:xfrm>
          <a:custGeom>
            <a:avLst/>
            <a:gdLst>
              <a:gd name="T0" fmla="*/ 25 w 38"/>
              <a:gd name="T1" fmla="*/ 0 h 38"/>
              <a:gd name="T2" fmla="*/ 29 w 38"/>
              <a:gd name="T3" fmla="*/ 16 h 38"/>
              <a:gd name="T4" fmla="*/ 7 w 38"/>
              <a:gd name="T5" fmla="*/ 24 h 38"/>
              <a:gd name="T6" fmla="*/ 0 w 38"/>
              <a:gd name="T7" fmla="*/ 7 h 38"/>
              <a:gd name="T8" fmla="*/ 25 w 38"/>
              <a:gd name="T9" fmla="*/ 0 h 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38"/>
              <a:gd name="T17" fmla="*/ 38 w 38"/>
              <a:gd name="T18" fmla="*/ 38 h 3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38">
                <a:moveTo>
                  <a:pt x="31" y="0"/>
                </a:moveTo>
                <a:lnTo>
                  <a:pt x="37" y="25"/>
                </a:lnTo>
                <a:lnTo>
                  <a:pt x="7" y="37"/>
                </a:lnTo>
                <a:lnTo>
                  <a:pt x="0" y="11"/>
                </a:lnTo>
                <a:lnTo>
                  <a:pt x="31" y="0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7" name="Freeform 66"/>
          <p:cNvSpPr>
            <a:spLocks/>
          </p:cNvSpPr>
          <p:nvPr/>
        </p:nvSpPr>
        <p:spPr bwMode="auto">
          <a:xfrm>
            <a:off x="2932162" y="2650728"/>
            <a:ext cx="44149" cy="41185"/>
          </a:xfrm>
          <a:custGeom>
            <a:avLst/>
            <a:gdLst>
              <a:gd name="T0" fmla="*/ 0 w 39"/>
              <a:gd name="T1" fmla="*/ 12 h 36"/>
              <a:gd name="T2" fmla="*/ 20 w 39"/>
              <a:gd name="T3" fmla="*/ 19 h 36"/>
              <a:gd name="T4" fmla="*/ 28 w 39"/>
              <a:gd name="T5" fmla="*/ 3 h 36"/>
              <a:gd name="T6" fmla="*/ 16 w 39"/>
              <a:gd name="T7" fmla="*/ 0 h 36"/>
              <a:gd name="T8" fmla="*/ 6 w 39"/>
              <a:gd name="T9" fmla="*/ 3 h 36"/>
              <a:gd name="T10" fmla="*/ 0 w 39"/>
              <a:gd name="T11" fmla="*/ 8 h 36"/>
              <a:gd name="T12" fmla="*/ 0 w 39"/>
              <a:gd name="T13" fmla="*/ 12 h 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9"/>
              <a:gd name="T22" fmla="*/ 0 h 36"/>
              <a:gd name="T23" fmla="*/ 39 w 39"/>
              <a:gd name="T24" fmla="*/ 36 h 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9" h="36">
                <a:moveTo>
                  <a:pt x="0" y="22"/>
                </a:moveTo>
                <a:lnTo>
                  <a:pt x="28" y="35"/>
                </a:lnTo>
                <a:lnTo>
                  <a:pt x="38" y="7"/>
                </a:lnTo>
                <a:lnTo>
                  <a:pt x="21" y="0"/>
                </a:lnTo>
                <a:lnTo>
                  <a:pt x="9" y="7"/>
                </a:lnTo>
                <a:lnTo>
                  <a:pt x="0" y="15"/>
                </a:lnTo>
                <a:lnTo>
                  <a:pt x="0" y="22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8" name="Freeform 67"/>
          <p:cNvSpPr>
            <a:spLocks/>
          </p:cNvSpPr>
          <p:nvPr/>
        </p:nvSpPr>
        <p:spPr bwMode="auto">
          <a:xfrm>
            <a:off x="2983669" y="2620171"/>
            <a:ext cx="41696" cy="43842"/>
          </a:xfrm>
          <a:custGeom>
            <a:avLst/>
            <a:gdLst>
              <a:gd name="T0" fmla="*/ 0 w 36"/>
              <a:gd name="T1" fmla="*/ 21 h 38"/>
              <a:gd name="T2" fmla="*/ 22 w 36"/>
              <a:gd name="T3" fmla="*/ 0 h 38"/>
              <a:gd name="T4" fmla="*/ 27 w 36"/>
              <a:gd name="T5" fmla="*/ 9 h 38"/>
              <a:gd name="T6" fmla="*/ 0 w 36"/>
              <a:gd name="T7" fmla="*/ 21 h 38"/>
              <a:gd name="T8" fmla="*/ 0 60000 65536"/>
              <a:gd name="T9" fmla="*/ 0 60000 65536"/>
              <a:gd name="T10" fmla="*/ 0 60000 65536"/>
              <a:gd name="T11" fmla="*/ 0 60000 65536"/>
              <a:gd name="T12" fmla="*/ 0 w 36"/>
              <a:gd name="T13" fmla="*/ 0 h 38"/>
              <a:gd name="T14" fmla="*/ 36 w 36"/>
              <a:gd name="T15" fmla="*/ 38 h 3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" h="38">
                <a:moveTo>
                  <a:pt x="0" y="37"/>
                </a:moveTo>
                <a:lnTo>
                  <a:pt x="26" y="0"/>
                </a:lnTo>
                <a:lnTo>
                  <a:pt x="35" y="15"/>
                </a:lnTo>
                <a:lnTo>
                  <a:pt x="0" y="37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9" name="Freeform 68"/>
          <p:cNvSpPr>
            <a:spLocks/>
          </p:cNvSpPr>
          <p:nvPr/>
        </p:nvSpPr>
        <p:spPr bwMode="auto">
          <a:xfrm>
            <a:off x="2867166" y="2721141"/>
            <a:ext cx="46601" cy="43842"/>
          </a:xfrm>
          <a:custGeom>
            <a:avLst/>
            <a:gdLst>
              <a:gd name="T0" fmla="*/ 28 w 38"/>
              <a:gd name="T1" fmla="*/ 0 h 37"/>
              <a:gd name="T2" fmla="*/ 37 w 38"/>
              <a:gd name="T3" fmla="*/ 18 h 37"/>
              <a:gd name="T4" fmla="*/ 0 w 38"/>
              <a:gd name="T5" fmla="*/ 23 h 37"/>
              <a:gd name="T6" fmla="*/ 28 w 38"/>
              <a:gd name="T7" fmla="*/ 0 h 37"/>
              <a:gd name="T8" fmla="*/ 0 60000 65536"/>
              <a:gd name="T9" fmla="*/ 0 60000 65536"/>
              <a:gd name="T10" fmla="*/ 0 60000 65536"/>
              <a:gd name="T11" fmla="*/ 0 60000 65536"/>
              <a:gd name="T12" fmla="*/ 0 w 38"/>
              <a:gd name="T13" fmla="*/ 0 h 37"/>
              <a:gd name="T14" fmla="*/ 38 w 38"/>
              <a:gd name="T15" fmla="*/ 37 h 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" h="37">
                <a:moveTo>
                  <a:pt x="28" y="0"/>
                </a:moveTo>
                <a:lnTo>
                  <a:pt x="37" y="28"/>
                </a:lnTo>
                <a:lnTo>
                  <a:pt x="0" y="36"/>
                </a:lnTo>
                <a:lnTo>
                  <a:pt x="28" y="0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0" name="Freeform 69"/>
          <p:cNvSpPr>
            <a:spLocks/>
          </p:cNvSpPr>
          <p:nvPr/>
        </p:nvSpPr>
        <p:spPr bwMode="auto">
          <a:xfrm>
            <a:off x="3119794" y="2557729"/>
            <a:ext cx="45375" cy="42514"/>
          </a:xfrm>
          <a:custGeom>
            <a:avLst/>
            <a:gdLst>
              <a:gd name="T0" fmla="*/ 16 w 38"/>
              <a:gd name="T1" fmla="*/ 0 h 36"/>
              <a:gd name="T2" fmla="*/ 0 w 38"/>
              <a:gd name="T3" fmla="*/ 10 h 36"/>
              <a:gd name="T4" fmla="*/ 19 w 38"/>
              <a:gd name="T5" fmla="*/ 22 h 36"/>
              <a:gd name="T6" fmla="*/ 33 w 38"/>
              <a:gd name="T7" fmla="*/ 10 h 36"/>
              <a:gd name="T8" fmla="*/ 16 w 38"/>
              <a:gd name="T9" fmla="*/ 0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36"/>
              <a:gd name="T17" fmla="*/ 38 w 38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36">
                <a:moveTo>
                  <a:pt x="16" y="0"/>
                </a:moveTo>
                <a:lnTo>
                  <a:pt x="0" y="16"/>
                </a:lnTo>
                <a:lnTo>
                  <a:pt x="23" y="35"/>
                </a:lnTo>
                <a:lnTo>
                  <a:pt x="37" y="16"/>
                </a:lnTo>
                <a:lnTo>
                  <a:pt x="16" y="0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1" name="Freeform 70"/>
          <p:cNvSpPr>
            <a:spLocks/>
          </p:cNvSpPr>
          <p:nvPr/>
        </p:nvSpPr>
        <p:spPr bwMode="auto">
          <a:xfrm>
            <a:off x="3157811" y="2527172"/>
            <a:ext cx="46601" cy="41185"/>
          </a:xfrm>
          <a:custGeom>
            <a:avLst/>
            <a:gdLst>
              <a:gd name="T0" fmla="*/ 0 w 39"/>
              <a:gd name="T1" fmla="*/ 7 h 36"/>
              <a:gd name="T2" fmla="*/ 17 w 39"/>
              <a:gd name="T3" fmla="*/ 19 h 36"/>
              <a:gd name="T4" fmla="*/ 34 w 39"/>
              <a:gd name="T5" fmla="*/ 12 h 36"/>
              <a:gd name="T6" fmla="*/ 19 w 39"/>
              <a:gd name="T7" fmla="*/ 0 h 36"/>
              <a:gd name="T8" fmla="*/ 0 w 39"/>
              <a:gd name="T9" fmla="*/ 7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36"/>
              <a:gd name="T17" fmla="*/ 39 w 39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36">
                <a:moveTo>
                  <a:pt x="0" y="13"/>
                </a:moveTo>
                <a:lnTo>
                  <a:pt x="17" y="35"/>
                </a:lnTo>
                <a:lnTo>
                  <a:pt x="38" y="21"/>
                </a:lnTo>
                <a:lnTo>
                  <a:pt x="20" y="0"/>
                </a:lnTo>
                <a:lnTo>
                  <a:pt x="0" y="13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2" name="Freeform 71"/>
          <p:cNvSpPr>
            <a:spLocks/>
          </p:cNvSpPr>
          <p:nvPr/>
        </p:nvSpPr>
        <p:spPr bwMode="auto">
          <a:xfrm>
            <a:off x="3270635" y="2460745"/>
            <a:ext cx="67449" cy="41185"/>
          </a:xfrm>
          <a:custGeom>
            <a:avLst/>
            <a:gdLst>
              <a:gd name="T0" fmla="*/ 21 w 57"/>
              <a:gd name="T1" fmla="*/ 4 h 36"/>
              <a:gd name="T2" fmla="*/ 31 w 57"/>
              <a:gd name="T3" fmla="*/ 8 h 36"/>
              <a:gd name="T4" fmla="*/ 48 w 57"/>
              <a:gd name="T5" fmla="*/ 0 h 36"/>
              <a:gd name="T6" fmla="*/ 40 w 57"/>
              <a:gd name="T7" fmla="*/ 18 h 36"/>
              <a:gd name="T8" fmla="*/ 21 w 57"/>
              <a:gd name="T9" fmla="*/ 19 h 36"/>
              <a:gd name="T10" fmla="*/ 0 w 57"/>
              <a:gd name="T11" fmla="*/ 7 h 36"/>
              <a:gd name="T12" fmla="*/ 21 w 57"/>
              <a:gd name="T13" fmla="*/ 4 h 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7"/>
              <a:gd name="T22" fmla="*/ 0 h 36"/>
              <a:gd name="T23" fmla="*/ 57 w 57"/>
              <a:gd name="T24" fmla="*/ 36 h 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7" h="36">
                <a:moveTo>
                  <a:pt x="25" y="8"/>
                </a:moveTo>
                <a:lnTo>
                  <a:pt x="35" y="15"/>
                </a:lnTo>
                <a:lnTo>
                  <a:pt x="56" y="0"/>
                </a:lnTo>
                <a:lnTo>
                  <a:pt x="46" y="32"/>
                </a:lnTo>
                <a:lnTo>
                  <a:pt x="25" y="35"/>
                </a:lnTo>
                <a:lnTo>
                  <a:pt x="0" y="13"/>
                </a:lnTo>
                <a:lnTo>
                  <a:pt x="25" y="8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3" name="Freeform 72"/>
          <p:cNvSpPr>
            <a:spLocks/>
          </p:cNvSpPr>
          <p:nvPr/>
        </p:nvSpPr>
        <p:spPr bwMode="auto">
          <a:xfrm>
            <a:off x="3394496" y="2420888"/>
            <a:ext cx="42922" cy="41185"/>
          </a:xfrm>
          <a:custGeom>
            <a:avLst/>
            <a:gdLst>
              <a:gd name="T0" fmla="*/ 14 w 38"/>
              <a:gd name="T1" fmla="*/ 0 h 36"/>
              <a:gd name="T2" fmla="*/ 24 w 38"/>
              <a:gd name="T3" fmla="*/ 6 h 36"/>
              <a:gd name="T4" fmla="*/ 27 w 38"/>
              <a:gd name="T5" fmla="*/ 19 h 36"/>
              <a:gd name="T6" fmla="*/ 0 w 38"/>
              <a:gd name="T7" fmla="*/ 19 h 36"/>
              <a:gd name="T8" fmla="*/ 14 w 38"/>
              <a:gd name="T9" fmla="*/ 0 h 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"/>
              <a:gd name="T16" fmla="*/ 0 h 36"/>
              <a:gd name="T17" fmla="*/ 38 w 38"/>
              <a:gd name="T18" fmla="*/ 36 h 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" h="36">
                <a:moveTo>
                  <a:pt x="18" y="0"/>
                </a:moveTo>
                <a:lnTo>
                  <a:pt x="33" y="11"/>
                </a:lnTo>
                <a:lnTo>
                  <a:pt x="37" y="35"/>
                </a:lnTo>
                <a:lnTo>
                  <a:pt x="0" y="35"/>
                </a:lnTo>
                <a:lnTo>
                  <a:pt x="18" y="0"/>
                </a:lnTo>
              </a:path>
            </a:pathLst>
          </a:custGeom>
          <a:solidFill>
            <a:schemeClr val="bg1">
              <a:lumMod val="5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4" name="Freeform 73"/>
          <p:cNvSpPr>
            <a:spLocks/>
          </p:cNvSpPr>
          <p:nvPr/>
        </p:nvSpPr>
        <p:spPr bwMode="auto">
          <a:xfrm>
            <a:off x="2586331" y="3223334"/>
            <a:ext cx="45375" cy="42514"/>
          </a:xfrm>
          <a:custGeom>
            <a:avLst/>
            <a:gdLst>
              <a:gd name="T0" fmla="*/ 30 w 39"/>
              <a:gd name="T1" fmla="*/ 10 h 37"/>
              <a:gd name="T2" fmla="*/ 8 w 39"/>
              <a:gd name="T3" fmla="*/ 0 h 37"/>
              <a:gd name="T4" fmla="*/ 0 w 39"/>
              <a:gd name="T5" fmla="*/ 9 h 37"/>
              <a:gd name="T6" fmla="*/ 2 w 39"/>
              <a:gd name="T7" fmla="*/ 20 h 37"/>
              <a:gd name="T8" fmla="*/ 30 w 39"/>
              <a:gd name="T9" fmla="*/ 10 h 3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"/>
              <a:gd name="T16" fmla="*/ 0 h 37"/>
              <a:gd name="T17" fmla="*/ 39 w 39"/>
              <a:gd name="T18" fmla="*/ 37 h 3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" h="37">
                <a:moveTo>
                  <a:pt x="38" y="19"/>
                </a:moveTo>
                <a:lnTo>
                  <a:pt x="8" y="0"/>
                </a:lnTo>
                <a:lnTo>
                  <a:pt x="0" y="16"/>
                </a:lnTo>
                <a:lnTo>
                  <a:pt x="2" y="36"/>
                </a:lnTo>
                <a:lnTo>
                  <a:pt x="38" y="19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5" name="Freeform 74"/>
          <p:cNvSpPr>
            <a:spLocks/>
          </p:cNvSpPr>
          <p:nvPr/>
        </p:nvSpPr>
        <p:spPr bwMode="auto">
          <a:xfrm>
            <a:off x="2940747" y="4874724"/>
            <a:ext cx="468466" cy="235154"/>
          </a:xfrm>
          <a:custGeom>
            <a:avLst/>
            <a:gdLst>
              <a:gd name="T0" fmla="*/ 0 w 401"/>
              <a:gd name="T1" fmla="*/ 73 h 201"/>
              <a:gd name="T2" fmla="*/ 19 w 401"/>
              <a:gd name="T3" fmla="*/ 58 h 201"/>
              <a:gd name="T4" fmla="*/ 33 w 401"/>
              <a:gd name="T5" fmla="*/ 42 h 201"/>
              <a:gd name="T6" fmla="*/ 48 w 401"/>
              <a:gd name="T7" fmla="*/ 26 h 201"/>
              <a:gd name="T8" fmla="*/ 66 w 401"/>
              <a:gd name="T9" fmla="*/ 5 h 201"/>
              <a:gd name="T10" fmla="*/ 78 w 401"/>
              <a:gd name="T11" fmla="*/ 6 h 201"/>
              <a:gd name="T12" fmla="*/ 101 w 401"/>
              <a:gd name="T13" fmla="*/ 8 h 201"/>
              <a:gd name="T14" fmla="*/ 116 w 401"/>
              <a:gd name="T15" fmla="*/ 4 h 201"/>
              <a:gd name="T16" fmla="*/ 153 w 401"/>
              <a:gd name="T17" fmla="*/ 22 h 201"/>
              <a:gd name="T18" fmla="*/ 163 w 401"/>
              <a:gd name="T19" fmla="*/ 17 h 201"/>
              <a:gd name="T20" fmla="*/ 191 w 401"/>
              <a:gd name="T21" fmla="*/ 29 h 201"/>
              <a:gd name="T22" fmla="*/ 212 w 401"/>
              <a:gd name="T23" fmla="*/ 40 h 201"/>
              <a:gd name="T24" fmla="*/ 234 w 401"/>
              <a:gd name="T25" fmla="*/ 35 h 201"/>
              <a:gd name="T26" fmla="*/ 278 w 401"/>
              <a:gd name="T27" fmla="*/ 41 h 201"/>
              <a:gd name="T28" fmla="*/ 299 w 401"/>
              <a:gd name="T29" fmla="*/ 43 h 201"/>
              <a:gd name="T30" fmla="*/ 316 w 401"/>
              <a:gd name="T31" fmla="*/ 48 h 201"/>
              <a:gd name="T32" fmla="*/ 331 w 401"/>
              <a:gd name="T33" fmla="*/ 51 h 201"/>
              <a:gd name="T34" fmla="*/ 314 w 401"/>
              <a:gd name="T35" fmla="*/ 65 h 201"/>
              <a:gd name="T36" fmla="*/ 301 w 401"/>
              <a:gd name="T37" fmla="*/ 77 h 201"/>
              <a:gd name="T38" fmla="*/ 294 w 401"/>
              <a:gd name="T39" fmla="*/ 91 h 201"/>
              <a:gd name="T40" fmla="*/ 271 w 401"/>
              <a:gd name="T41" fmla="*/ 85 h 201"/>
              <a:gd name="T42" fmla="*/ 262 w 401"/>
              <a:gd name="T43" fmla="*/ 79 h 201"/>
              <a:gd name="T44" fmla="*/ 239 w 401"/>
              <a:gd name="T45" fmla="*/ 80 h 201"/>
              <a:gd name="T46" fmla="*/ 219 w 401"/>
              <a:gd name="T47" fmla="*/ 88 h 201"/>
              <a:gd name="T48" fmla="*/ 205 w 401"/>
              <a:gd name="T49" fmla="*/ 95 h 201"/>
              <a:gd name="T50" fmla="*/ 182 w 401"/>
              <a:gd name="T51" fmla="*/ 106 h 201"/>
              <a:gd name="T52" fmla="*/ 161 w 401"/>
              <a:gd name="T53" fmla="*/ 103 h 201"/>
              <a:gd name="T54" fmla="*/ 144 w 401"/>
              <a:gd name="T55" fmla="*/ 103 h 201"/>
              <a:gd name="T56" fmla="*/ 129 w 401"/>
              <a:gd name="T57" fmla="*/ 107 h 201"/>
              <a:gd name="T58" fmla="*/ 113 w 401"/>
              <a:gd name="T59" fmla="*/ 113 h 201"/>
              <a:gd name="T60" fmla="*/ 99 w 401"/>
              <a:gd name="T61" fmla="*/ 116 h 201"/>
              <a:gd name="T62" fmla="*/ 77 w 401"/>
              <a:gd name="T63" fmla="*/ 121 h 201"/>
              <a:gd name="T64" fmla="*/ 53 w 401"/>
              <a:gd name="T65" fmla="*/ 118 h 201"/>
              <a:gd name="T66" fmla="*/ 23 w 401"/>
              <a:gd name="T67" fmla="*/ 108 h 201"/>
              <a:gd name="T68" fmla="*/ 9 w 401"/>
              <a:gd name="T69" fmla="*/ 94 h 201"/>
              <a:gd name="T70" fmla="*/ 0 w 401"/>
              <a:gd name="T71" fmla="*/ 73 h 20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01"/>
              <a:gd name="T109" fmla="*/ 0 h 201"/>
              <a:gd name="T110" fmla="*/ 401 w 401"/>
              <a:gd name="T111" fmla="*/ 201 h 201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01" h="201">
                <a:moveTo>
                  <a:pt x="0" y="121"/>
                </a:moveTo>
                <a:cubicBezTo>
                  <a:pt x="8" y="116"/>
                  <a:pt x="17" y="104"/>
                  <a:pt x="23" y="96"/>
                </a:cubicBezTo>
                <a:cubicBezTo>
                  <a:pt x="25" y="88"/>
                  <a:pt x="35" y="76"/>
                  <a:pt x="41" y="69"/>
                </a:cubicBezTo>
                <a:cubicBezTo>
                  <a:pt x="43" y="59"/>
                  <a:pt x="51" y="48"/>
                  <a:pt x="59" y="42"/>
                </a:cubicBezTo>
                <a:cubicBezTo>
                  <a:pt x="66" y="31"/>
                  <a:pt x="72" y="20"/>
                  <a:pt x="80" y="9"/>
                </a:cubicBezTo>
                <a:cubicBezTo>
                  <a:pt x="82" y="0"/>
                  <a:pt x="88" y="9"/>
                  <a:pt x="95" y="10"/>
                </a:cubicBezTo>
                <a:cubicBezTo>
                  <a:pt x="105" y="15"/>
                  <a:pt x="111" y="13"/>
                  <a:pt x="123" y="12"/>
                </a:cubicBezTo>
                <a:cubicBezTo>
                  <a:pt x="129" y="10"/>
                  <a:pt x="135" y="9"/>
                  <a:pt x="141" y="7"/>
                </a:cubicBezTo>
                <a:cubicBezTo>
                  <a:pt x="167" y="11"/>
                  <a:pt x="167" y="26"/>
                  <a:pt x="186" y="36"/>
                </a:cubicBezTo>
                <a:cubicBezTo>
                  <a:pt x="190" y="30"/>
                  <a:pt x="192" y="31"/>
                  <a:pt x="198" y="28"/>
                </a:cubicBezTo>
                <a:cubicBezTo>
                  <a:pt x="211" y="33"/>
                  <a:pt x="219" y="46"/>
                  <a:pt x="233" y="49"/>
                </a:cubicBezTo>
                <a:cubicBezTo>
                  <a:pt x="242" y="54"/>
                  <a:pt x="250" y="60"/>
                  <a:pt x="258" y="66"/>
                </a:cubicBezTo>
                <a:cubicBezTo>
                  <a:pt x="276" y="63"/>
                  <a:pt x="271" y="63"/>
                  <a:pt x="284" y="58"/>
                </a:cubicBezTo>
                <a:cubicBezTo>
                  <a:pt x="312" y="60"/>
                  <a:pt x="317" y="63"/>
                  <a:pt x="338" y="67"/>
                </a:cubicBezTo>
                <a:cubicBezTo>
                  <a:pt x="346" y="71"/>
                  <a:pt x="355" y="72"/>
                  <a:pt x="363" y="73"/>
                </a:cubicBezTo>
                <a:cubicBezTo>
                  <a:pt x="369" y="76"/>
                  <a:pt x="376" y="78"/>
                  <a:pt x="383" y="79"/>
                </a:cubicBezTo>
                <a:cubicBezTo>
                  <a:pt x="389" y="82"/>
                  <a:pt x="395" y="84"/>
                  <a:pt x="401" y="85"/>
                </a:cubicBezTo>
                <a:cubicBezTo>
                  <a:pt x="396" y="97"/>
                  <a:pt x="392" y="102"/>
                  <a:pt x="381" y="108"/>
                </a:cubicBezTo>
                <a:cubicBezTo>
                  <a:pt x="376" y="115"/>
                  <a:pt x="370" y="120"/>
                  <a:pt x="366" y="129"/>
                </a:cubicBezTo>
                <a:cubicBezTo>
                  <a:pt x="364" y="139"/>
                  <a:pt x="369" y="149"/>
                  <a:pt x="357" y="151"/>
                </a:cubicBezTo>
                <a:cubicBezTo>
                  <a:pt x="338" y="150"/>
                  <a:pt x="343" y="143"/>
                  <a:pt x="330" y="141"/>
                </a:cubicBezTo>
                <a:cubicBezTo>
                  <a:pt x="325" y="137"/>
                  <a:pt x="325" y="133"/>
                  <a:pt x="318" y="132"/>
                </a:cubicBezTo>
                <a:cubicBezTo>
                  <a:pt x="309" y="128"/>
                  <a:pt x="299" y="131"/>
                  <a:pt x="290" y="133"/>
                </a:cubicBezTo>
                <a:cubicBezTo>
                  <a:pt x="281" y="137"/>
                  <a:pt x="274" y="138"/>
                  <a:pt x="266" y="145"/>
                </a:cubicBezTo>
                <a:cubicBezTo>
                  <a:pt x="260" y="151"/>
                  <a:pt x="257" y="156"/>
                  <a:pt x="249" y="159"/>
                </a:cubicBezTo>
                <a:cubicBezTo>
                  <a:pt x="243" y="168"/>
                  <a:pt x="232" y="173"/>
                  <a:pt x="222" y="175"/>
                </a:cubicBezTo>
                <a:cubicBezTo>
                  <a:pt x="213" y="180"/>
                  <a:pt x="204" y="173"/>
                  <a:pt x="195" y="171"/>
                </a:cubicBezTo>
                <a:cubicBezTo>
                  <a:pt x="188" y="165"/>
                  <a:pt x="182" y="170"/>
                  <a:pt x="174" y="172"/>
                </a:cubicBezTo>
                <a:cubicBezTo>
                  <a:pt x="168" y="175"/>
                  <a:pt x="162" y="177"/>
                  <a:pt x="156" y="178"/>
                </a:cubicBezTo>
                <a:cubicBezTo>
                  <a:pt x="151" y="182"/>
                  <a:pt x="144" y="186"/>
                  <a:pt x="138" y="187"/>
                </a:cubicBezTo>
                <a:cubicBezTo>
                  <a:pt x="132" y="190"/>
                  <a:pt x="126" y="192"/>
                  <a:pt x="120" y="193"/>
                </a:cubicBezTo>
                <a:cubicBezTo>
                  <a:pt x="112" y="197"/>
                  <a:pt x="102" y="199"/>
                  <a:pt x="93" y="201"/>
                </a:cubicBezTo>
                <a:cubicBezTo>
                  <a:pt x="69" y="198"/>
                  <a:pt x="78" y="200"/>
                  <a:pt x="65" y="196"/>
                </a:cubicBezTo>
                <a:cubicBezTo>
                  <a:pt x="34" y="200"/>
                  <a:pt x="47" y="193"/>
                  <a:pt x="27" y="181"/>
                </a:cubicBezTo>
                <a:cubicBezTo>
                  <a:pt x="21" y="173"/>
                  <a:pt x="15" y="164"/>
                  <a:pt x="9" y="156"/>
                </a:cubicBezTo>
                <a:cubicBezTo>
                  <a:pt x="7" y="145"/>
                  <a:pt x="6" y="130"/>
                  <a:pt x="0" y="12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6" name="Oval 75"/>
          <p:cNvSpPr>
            <a:spLocks noChangeArrowheads="1"/>
          </p:cNvSpPr>
          <p:nvPr/>
        </p:nvSpPr>
        <p:spPr bwMode="auto">
          <a:xfrm>
            <a:off x="1458089" y="4672784"/>
            <a:ext cx="104240" cy="5314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644008" y="2916108"/>
            <a:ext cx="3672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Share of gas  from one single supplier in total gas consumption in 2013</a:t>
            </a:r>
            <a:endParaRPr lang="en-US" dirty="0"/>
          </a:p>
        </p:txBody>
      </p:sp>
      <p:sp>
        <p:nvSpPr>
          <p:cNvPr id="78" name="Rectangle 77"/>
          <p:cNvSpPr/>
          <p:nvPr/>
        </p:nvSpPr>
        <p:spPr bwMode="auto">
          <a:xfrm>
            <a:off x="4835437" y="3644106"/>
            <a:ext cx="312627" cy="2100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US" dirty="0" smtClean="0"/>
          </a:p>
        </p:txBody>
      </p:sp>
      <p:cxnSp>
        <p:nvCxnSpPr>
          <p:cNvPr id="79" name="Straight Connector 78"/>
          <p:cNvCxnSpPr/>
          <p:nvPr/>
        </p:nvCxnSpPr>
        <p:spPr bwMode="auto">
          <a:xfrm>
            <a:off x="4835437" y="3422109"/>
            <a:ext cx="3480979" cy="0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0" name="Rectangle 79"/>
          <p:cNvSpPr/>
          <p:nvPr/>
        </p:nvSpPr>
        <p:spPr bwMode="auto">
          <a:xfrm>
            <a:off x="4835437" y="4047252"/>
            <a:ext cx="312627" cy="2100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US" dirty="0" smtClean="0"/>
          </a:p>
        </p:txBody>
      </p:sp>
      <p:sp>
        <p:nvSpPr>
          <p:cNvPr id="81" name="Rectangle 80"/>
          <p:cNvSpPr/>
          <p:nvPr/>
        </p:nvSpPr>
        <p:spPr bwMode="auto">
          <a:xfrm>
            <a:off x="4835437" y="4446454"/>
            <a:ext cx="312627" cy="21005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US" dirty="0" smtClean="0"/>
          </a:p>
        </p:txBody>
      </p:sp>
      <p:sp>
        <p:nvSpPr>
          <p:cNvPr id="82" name="Rectangle 81"/>
          <p:cNvSpPr/>
          <p:nvPr/>
        </p:nvSpPr>
        <p:spPr bwMode="auto">
          <a:xfrm>
            <a:off x="4835437" y="4849600"/>
            <a:ext cx="312627" cy="21005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US" dirty="0" smtClean="0"/>
          </a:p>
        </p:txBody>
      </p:sp>
      <p:sp>
        <p:nvSpPr>
          <p:cNvPr id="83" name="Rectangle 82"/>
          <p:cNvSpPr/>
          <p:nvPr/>
        </p:nvSpPr>
        <p:spPr bwMode="auto">
          <a:xfrm>
            <a:off x="4835437" y="5257845"/>
            <a:ext cx="312627" cy="21005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/>
            <a:endParaRPr lang="en-US" dirty="0" smtClean="0"/>
          </a:p>
        </p:txBody>
      </p:sp>
      <p:cxnSp>
        <p:nvCxnSpPr>
          <p:cNvPr id="84" name="Straight Connector 83"/>
          <p:cNvCxnSpPr/>
          <p:nvPr/>
        </p:nvCxnSpPr>
        <p:spPr bwMode="auto">
          <a:xfrm>
            <a:off x="4788024" y="3385589"/>
            <a:ext cx="3192947" cy="0"/>
          </a:xfrm>
          <a:prstGeom prst="line">
            <a:avLst/>
          </a:prstGeom>
          <a:noFill/>
          <a:ln w="9525" cap="flat" cmpd="sng" algn="ctr">
            <a:solidFill>
              <a:srgbClr val="0F549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5" name="TextBox 84"/>
          <p:cNvSpPr txBox="1"/>
          <p:nvPr/>
        </p:nvSpPr>
        <p:spPr>
          <a:xfrm>
            <a:off x="5357822" y="3613489"/>
            <a:ext cx="238879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0 – 20% of total gas consumption</a:t>
            </a:r>
            <a:endParaRPr lang="en-US" sz="1000" dirty="0"/>
          </a:p>
        </p:txBody>
      </p:sp>
      <p:sp>
        <p:nvSpPr>
          <p:cNvPr id="86" name="TextBox 85"/>
          <p:cNvSpPr txBox="1"/>
          <p:nvPr/>
        </p:nvSpPr>
        <p:spPr>
          <a:xfrm>
            <a:off x="5357822" y="4031720"/>
            <a:ext cx="2470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20 – 40% of total gas consumption</a:t>
            </a:r>
            <a:endParaRPr lang="en-US" sz="1000" dirty="0"/>
          </a:p>
        </p:txBody>
      </p:sp>
      <p:sp>
        <p:nvSpPr>
          <p:cNvPr id="87" name="TextBox 86"/>
          <p:cNvSpPr txBox="1"/>
          <p:nvPr/>
        </p:nvSpPr>
        <p:spPr>
          <a:xfrm>
            <a:off x="5357822" y="4404861"/>
            <a:ext cx="2470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40 – 60% of total gas consumption</a:t>
            </a:r>
            <a:endParaRPr lang="en-US" sz="1000" dirty="0"/>
          </a:p>
        </p:txBody>
      </p:sp>
      <p:sp>
        <p:nvSpPr>
          <p:cNvPr id="88" name="TextBox 87"/>
          <p:cNvSpPr txBox="1"/>
          <p:nvPr/>
        </p:nvSpPr>
        <p:spPr>
          <a:xfrm>
            <a:off x="5357822" y="4836421"/>
            <a:ext cx="24705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60 – 80% of total gas consumption</a:t>
            </a:r>
            <a:endParaRPr lang="en-US" sz="1000" dirty="0"/>
          </a:p>
        </p:txBody>
      </p:sp>
      <p:sp>
        <p:nvSpPr>
          <p:cNvPr id="89" name="TextBox 88"/>
          <p:cNvSpPr txBox="1"/>
          <p:nvPr/>
        </p:nvSpPr>
        <p:spPr>
          <a:xfrm>
            <a:off x="5357822" y="5237218"/>
            <a:ext cx="22397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&gt;80% of total gas consumption</a:t>
            </a:r>
            <a:endParaRPr lang="en-US" sz="1000" dirty="0"/>
          </a:p>
        </p:txBody>
      </p:sp>
      <p:sp>
        <p:nvSpPr>
          <p:cNvPr id="94" name="TextBox 93"/>
          <p:cNvSpPr txBox="1"/>
          <p:nvPr/>
        </p:nvSpPr>
        <p:spPr>
          <a:xfrm>
            <a:off x="458876" y="6350550"/>
            <a:ext cx="8146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IHS</a:t>
            </a:r>
            <a:endParaRPr lang="en-US" sz="800" dirty="0"/>
          </a:p>
        </p:txBody>
      </p:sp>
      <p:sp>
        <p:nvSpPr>
          <p:cNvPr id="97" name="Slide Number Placeholder 9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B2BD-F1A0-41FA-BF9F-DB5A4DD4EA9E}" type="slidenum">
              <a:rPr lang="en-US" smtClean="0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8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7504" y="1268760"/>
            <a:ext cx="8568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LNG represents 15% of total EU gas imports</a:t>
            </a:r>
            <a:endParaRPr lang="en-US" sz="24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048" y="2492896"/>
            <a:ext cx="8162368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6525344"/>
            <a:ext cx="81464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/>
              <a:t>Source: IHS</a:t>
            </a:r>
            <a:endParaRPr lang="en-US" sz="800" dirty="0"/>
          </a:p>
        </p:txBody>
      </p:sp>
      <p:sp>
        <p:nvSpPr>
          <p:cNvPr id="3" name="TextBox 2"/>
          <p:cNvSpPr txBox="1"/>
          <p:nvPr/>
        </p:nvSpPr>
        <p:spPr>
          <a:xfrm>
            <a:off x="110975" y="2282388"/>
            <a:ext cx="5725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tx1"/>
                </a:solidFill>
              </a:rPr>
              <a:t>(bcm)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AB2BD-F1A0-41FA-BF9F-DB5A4DD4EA9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2215897"/>
            <a:ext cx="68452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Domestic production and imports left axis / share of key exporters to EU on right axis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73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479689"/>
              </p:ext>
            </p:extLst>
          </p:nvPr>
        </p:nvGraphicFramePr>
        <p:xfrm>
          <a:off x="827584" y="1340768"/>
          <a:ext cx="7265045" cy="5170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1546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502445"/>
              </p:ext>
            </p:extLst>
          </p:nvPr>
        </p:nvGraphicFramePr>
        <p:xfrm>
          <a:off x="539552" y="1268760"/>
          <a:ext cx="8208912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6441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339851"/>
            <a:ext cx="8229600" cy="464640"/>
          </a:xfrm>
        </p:spPr>
        <p:txBody>
          <a:bodyPr/>
          <a:lstStyle/>
          <a:p>
            <a:r>
              <a:rPr lang="en-US" altLang="en-US" sz="2400" dirty="0" smtClean="0"/>
              <a:t>LNG terminals in Europe (large scale)</a:t>
            </a:r>
            <a:endParaRPr lang="en-US" altLang="en-US" sz="2400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804490"/>
            <a:ext cx="7560840" cy="4734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63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7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2197431"/>
            <a:ext cx="3600400" cy="4471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7504" y="1268760"/>
            <a:ext cx="8568952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GB"/>
            </a:defPPr>
            <a:lvl1pPr eaLnBrk="1" hangingPunct="1">
              <a:lnSpc>
                <a:spcPct val="90000"/>
              </a:lnSpc>
              <a:defRPr sz="2400" b="1">
                <a:solidFill>
                  <a:srgbClr val="333399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dirty="0" smtClean="0"/>
              <a:t>LNG : around 75% of the EU import capacity is in Spain, Portugal, France and the UK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 bwMode="auto">
          <a:xfrm flipV="1">
            <a:off x="5220072" y="5696802"/>
            <a:ext cx="792088" cy="360040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3419872" y="5445224"/>
            <a:ext cx="792088" cy="611618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Connector 14"/>
          <p:cNvCxnSpPr/>
          <p:nvPr/>
        </p:nvCxnSpPr>
        <p:spPr bwMode="auto">
          <a:xfrm>
            <a:off x="4211960" y="5049180"/>
            <a:ext cx="360040" cy="396044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Connector 20"/>
          <p:cNvCxnSpPr/>
          <p:nvPr/>
        </p:nvCxnSpPr>
        <p:spPr bwMode="auto">
          <a:xfrm>
            <a:off x="6732240" y="5751033"/>
            <a:ext cx="504056" cy="0"/>
          </a:xfrm>
          <a:prstGeom prst="line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" name="TextBox 21"/>
          <p:cNvSpPr txBox="1"/>
          <p:nvPr/>
        </p:nvSpPr>
        <p:spPr>
          <a:xfrm>
            <a:off x="7268999" y="5612533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Bottlenecks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97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2060848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800" b="1" dirty="0" err="1" smtClean="0"/>
              <a:t>Placeholder</a:t>
            </a:r>
            <a:r>
              <a:rPr lang="fr-BE" sz="1800" b="1" dirty="0" smtClean="0"/>
              <a:t> for </a:t>
            </a:r>
            <a:r>
              <a:rPr lang="fr-BE" sz="1800" b="1" dirty="0" err="1" smtClean="0"/>
              <a:t>map</a:t>
            </a:r>
            <a:r>
              <a:rPr lang="fr-BE" sz="1800" b="1" dirty="0" smtClean="0"/>
              <a:t> </a:t>
            </a:r>
            <a:r>
              <a:rPr lang="fr-BE" sz="1800" b="1" dirty="0" err="1" smtClean="0"/>
              <a:t>with</a:t>
            </a:r>
            <a:r>
              <a:rPr lang="fr-BE" sz="1800" b="1" dirty="0" smtClean="0"/>
              <a:t> LNG </a:t>
            </a:r>
            <a:r>
              <a:rPr lang="fr-BE" sz="1800" b="1" dirty="0" err="1" smtClean="0"/>
              <a:t>related</a:t>
            </a:r>
            <a:r>
              <a:rPr lang="fr-BE" sz="1800" b="1" dirty="0" smtClean="0"/>
              <a:t> </a:t>
            </a:r>
            <a:r>
              <a:rPr lang="fr-BE" sz="1800" b="1" dirty="0" err="1" smtClean="0"/>
              <a:t>priority</a:t>
            </a:r>
            <a:r>
              <a:rPr lang="fr-BE" sz="1800" b="1" dirty="0" smtClean="0"/>
              <a:t> infrastructure </a:t>
            </a:r>
            <a:r>
              <a:rPr lang="fr-BE" sz="1800" b="1" dirty="0" err="1" smtClean="0"/>
              <a:t>projects</a:t>
            </a:r>
            <a:r>
              <a:rPr lang="fr-BE" sz="1800" b="1" dirty="0" smtClean="0"/>
              <a:t> </a:t>
            </a:r>
            <a:endParaRPr lang="en-GB" sz="1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6648"/>
            <a:ext cx="9144000" cy="646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47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EU LNG and </a:t>
            </a:r>
            <a:r>
              <a:rPr lang="fr-BE" dirty="0" err="1" smtClean="0"/>
              <a:t>Gas</a:t>
            </a:r>
            <a:r>
              <a:rPr lang="fr-BE" dirty="0" smtClean="0"/>
              <a:t> Storage </a:t>
            </a:r>
            <a:r>
              <a:rPr lang="fr-BE" dirty="0" err="1" smtClean="0"/>
              <a:t>Strategy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sz="2000" dirty="0" smtClean="0"/>
              <a:t>(</a:t>
            </a:r>
            <a:r>
              <a:rPr lang="fr-BE" sz="2000" dirty="0" err="1" smtClean="0"/>
              <a:t>Dec</a:t>
            </a:r>
            <a:r>
              <a:rPr lang="fr-BE" sz="2000" dirty="0" smtClean="0"/>
              <a:t> 2015 – Jan 2016)                               1/2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492896"/>
            <a:ext cx="9036496" cy="3529013"/>
          </a:xfrm>
        </p:spPr>
        <p:txBody>
          <a:bodyPr/>
          <a:lstStyle/>
          <a:p>
            <a:r>
              <a:rPr lang="en-GB" b="1" i="0" dirty="0" smtClean="0"/>
              <a:t>LNG markets becoming more global, liquid and more competitive : exploiting opportunities for reliable, diverse and competitive gas supplies to the EU.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GB" i="0" dirty="0" smtClean="0"/>
              <a:t>increasing role of LNG as a price setter in the EU's gas market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GB" i="0" dirty="0" smtClean="0"/>
              <a:t>increasing role of LNG for gas security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GB" i="0" dirty="0" smtClean="0"/>
              <a:t>promoting transparency in the global gas and LNG market</a:t>
            </a:r>
          </a:p>
          <a:p>
            <a:pPr lvl="1">
              <a:buClrTx/>
              <a:buFont typeface="Arial" panose="020B0604020202020204" pitchFamily="34" charset="0"/>
              <a:buChar char="•"/>
            </a:pPr>
            <a:r>
              <a:rPr lang="en-GB" i="0" dirty="0" smtClean="0"/>
              <a:t>decreasing importance of destination clauses for LNG deliveries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7662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LNG and </a:t>
            </a:r>
            <a:r>
              <a:rPr lang="fr-BE" dirty="0" err="1" smtClean="0"/>
              <a:t>Gas</a:t>
            </a:r>
            <a:r>
              <a:rPr lang="fr-BE" dirty="0" smtClean="0"/>
              <a:t> Storage </a:t>
            </a:r>
            <a:r>
              <a:rPr lang="fr-BE" dirty="0" err="1" smtClean="0"/>
              <a:t>Strategy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sz="2000" dirty="0" smtClean="0"/>
              <a:t>(</a:t>
            </a:r>
            <a:r>
              <a:rPr lang="fr-BE" sz="2000" dirty="0" err="1" smtClean="0"/>
              <a:t>Dec</a:t>
            </a:r>
            <a:r>
              <a:rPr lang="fr-BE" sz="2000" dirty="0" smtClean="0"/>
              <a:t> 2015 – Jan 2016)                               2/2</a:t>
            </a:r>
            <a:endParaRPr lang="en-GB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976" y="2636912"/>
            <a:ext cx="9036496" cy="3529013"/>
          </a:xfrm>
        </p:spPr>
        <p:txBody>
          <a:bodyPr/>
          <a:lstStyle/>
          <a:p>
            <a:r>
              <a:rPr lang="en-GB" b="1" i="0" dirty="0" smtClean="0"/>
              <a:t>LNG markets becoming more global, liquid and more competitive : exploiting opportunities for reliable, diverse and competitive gas supplies to the EU.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using all EU LNG terminals efficiently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completing missing links to enable all EU member states to benefit from access to LNG market (…</a:t>
            </a:r>
            <a:r>
              <a:rPr lang="en-GB" dirty="0" err="1" smtClean="0"/>
              <a:t>bn</a:t>
            </a:r>
            <a:r>
              <a:rPr lang="en-GB" dirty="0" smtClean="0"/>
              <a:t> EUR in Connecting Europe Facility, …</a:t>
            </a:r>
            <a:r>
              <a:rPr lang="en-GB" dirty="0" err="1" smtClean="0"/>
              <a:t>bn</a:t>
            </a:r>
            <a:r>
              <a:rPr lang="en-GB" dirty="0" smtClean="0"/>
              <a:t> EUR in European Fund for Strategic Investment)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completing the EU's internal gas market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0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157192"/>
            <a:ext cx="9027120" cy="1287835"/>
          </a:xfrm>
        </p:spPr>
        <p:txBody>
          <a:bodyPr/>
          <a:lstStyle/>
          <a:p>
            <a:r>
              <a:rPr lang="en-GB" dirty="0" smtClean="0"/>
              <a:t>http://ec.europa.eu/energy/en/news/lng-and-gas-storage-eu-share-your-views</a:t>
            </a:r>
            <a:endParaRPr lang="en-GB" dirty="0"/>
          </a:p>
        </p:txBody>
      </p:sp>
      <p:pic>
        <p:nvPicPr>
          <p:cNvPr id="89090" name="Picture 2" descr="U:\03-Int'l Relations\LNG\Z - Directorate talk April 2015\OG-LNG_LPG-980x260_suje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376" y="1556792"/>
            <a:ext cx="9144000" cy="242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4192" y="4221088"/>
            <a:ext cx="7776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  <a:effectLst>
                  <a:outerShdw blurRad="50800" dist="50800" dir="5400000" algn="tl" rotWithShape="0">
                    <a:prstClr val="black"/>
                  </a:outerShdw>
                </a:effectLst>
              </a:rPr>
              <a:t>THANK YOU FOR YOUR ATTENTION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28229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3611"/>
            <a:ext cx="9144000" cy="647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096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FAFE0-E042-4F69-B8F8-4DA87330168B}" type="slidenum">
              <a:rPr lang="en-GB" smtClean="0">
                <a:solidFill>
                  <a:srgbClr val="000000"/>
                </a:solidFill>
              </a:rPr>
              <a:pPr/>
              <a:t>18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3611"/>
            <a:ext cx="9144000" cy="647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5465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671</TotalTime>
  <Words>577</Words>
  <Application>Microsoft Office PowerPoint</Application>
  <PresentationFormat>On-screen Show (4:3)</PresentationFormat>
  <Paragraphs>84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Blank</vt:lpstr>
      <vt:lpstr>1_Blank</vt:lpstr>
      <vt:lpstr>An EU strategy for liquified natural gas</vt:lpstr>
      <vt:lpstr>Energy Union</vt:lpstr>
      <vt:lpstr>PowerPoint Presentation</vt:lpstr>
      <vt:lpstr>PowerPoint Presentation</vt:lpstr>
      <vt:lpstr>Projected EU28 gas demand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LNG terminals in Europe (large scale)</vt:lpstr>
      <vt:lpstr>PowerPoint Presentation</vt:lpstr>
      <vt:lpstr>PowerPoint Presentation</vt:lpstr>
      <vt:lpstr>EU LNG and Gas Storage Strategy (Dec 2015 – Jan 2016)                               1/2</vt:lpstr>
      <vt:lpstr>LNG and Gas Storage Strategy (Dec 2015 – Jan 2016)                               2/2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CRAYE Matthieu (ENER)</dc:creator>
  <cp:lastModifiedBy>SULYOK Gergely Antal (EEAS-TOKYO)</cp:lastModifiedBy>
  <cp:revision>25</cp:revision>
  <dcterms:created xsi:type="dcterms:W3CDTF">2015-09-07T14:36:37Z</dcterms:created>
  <dcterms:modified xsi:type="dcterms:W3CDTF">2015-09-14T00:41:29Z</dcterms:modified>
</cp:coreProperties>
</file>