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62" r:id="rId2"/>
    <p:sldId id="286" r:id="rId3"/>
    <p:sldId id="271" r:id="rId4"/>
    <p:sldId id="280" r:id="rId5"/>
    <p:sldId id="285" r:id="rId6"/>
    <p:sldId id="281" r:id="rId7"/>
    <p:sldId id="274" r:id="rId8"/>
  </p:sldIdLst>
  <p:sldSz cx="9144000" cy="6858000" type="screen4x3"/>
  <p:notesSz cx="7102475" cy="102330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2AF01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45" autoAdjust="0"/>
    <p:restoredTop sz="94625" autoAdjust="0"/>
  </p:normalViewPr>
  <p:slideViewPr>
    <p:cSldViewPr>
      <p:cViewPr varScale="1">
        <p:scale>
          <a:sx n="74" d="100"/>
          <a:sy n="74" d="100"/>
        </p:scale>
        <p:origin x="-126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383" cy="512001"/>
          </a:xfrm>
          <a:prstGeom prst="rect">
            <a:avLst/>
          </a:prstGeom>
        </p:spPr>
        <p:txBody>
          <a:bodyPr vert="horz" lIns="97201" tIns="48600" rIns="97201" bIns="48600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2485" y="0"/>
            <a:ext cx="3078383" cy="512001"/>
          </a:xfrm>
          <a:prstGeom prst="rect">
            <a:avLst/>
          </a:prstGeom>
        </p:spPr>
        <p:txBody>
          <a:bodyPr vert="horz" lIns="97201" tIns="48600" rIns="97201" bIns="48600" rtlCol="0"/>
          <a:lstStyle>
            <a:lvl1pPr algn="r">
              <a:defRPr sz="1300"/>
            </a:lvl1pPr>
          </a:lstStyle>
          <a:p>
            <a:fld id="{CDDC846C-2FCA-4165-9FD0-EAC495638D3E}" type="datetimeFigureOut">
              <a:rPr lang="en-US" smtClean="0"/>
              <a:t>9/9/2013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6763"/>
            <a:ext cx="5114925" cy="383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7201" tIns="48600" rIns="97201" bIns="4860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891" y="4861387"/>
            <a:ext cx="5680693" cy="4604512"/>
          </a:xfrm>
          <a:prstGeom prst="rect">
            <a:avLst/>
          </a:prstGeom>
        </p:spPr>
        <p:txBody>
          <a:bodyPr vert="horz" lIns="97201" tIns="48600" rIns="97201" bIns="4860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19277"/>
            <a:ext cx="3078383" cy="512001"/>
          </a:xfrm>
          <a:prstGeom prst="rect">
            <a:avLst/>
          </a:prstGeom>
        </p:spPr>
        <p:txBody>
          <a:bodyPr vert="horz" lIns="97201" tIns="48600" rIns="97201" bIns="48600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2485" y="9719277"/>
            <a:ext cx="3078383" cy="512001"/>
          </a:xfrm>
          <a:prstGeom prst="rect">
            <a:avLst/>
          </a:prstGeom>
        </p:spPr>
        <p:txBody>
          <a:bodyPr vert="horz" lIns="97201" tIns="48600" rIns="97201" bIns="48600" rtlCol="0" anchor="b"/>
          <a:lstStyle>
            <a:lvl1pPr algn="r">
              <a:defRPr sz="1300"/>
            </a:lvl1pPr>
          </a:lstStyle>
          <a:p>
            <a:fld id="{44B05608-A4C5-4B30-9B3D-7B9DD3BF42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1966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832A15-6547-46F7-A4B4-53C9A76D502A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52976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6800" y="6245225"/>
            <a:ext cx="15240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000" b="1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E532A90-E68C-4B51-939C-6AF6088D1647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2882446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fld id="{1AA41547-6FA8-4838-BE91-BF0C7DD84D12}" type="slidenum">
              <a:rPr lang="en-US" b="1" smtClean="0">
                <a:solidFill>
                  <a:srgbClr val="FFFFFF"/>
                </a:solidFill>
              </a:rPr>
              <a:pPr algn="ctr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3188969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fld id="{1AA41547-6FA8-4838-BE91-BF0C7DD84D12}" type="slidenum">
              <a:rPr lang="en-US" b="1" smtClean="0">
                <a:solidFill>
                  <a:srgbClr val="FFFFFF"/>
                </a:solidFill>
              </a:rPr>
              <a:pPr algn="ctr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43117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0C8E36F-B086-4ACD-8273-751516133A37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618592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066800" y="6245225"/>
            <a:ext cx="15240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000" b="1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4AF99E9-5236-436A-A89C-0F7E9B546270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011032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066800" y="6245225"/>
            <a:ext cx="15240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000" b="1" dirty="0">
              <a:solidFill>
                <a:srgbClr val="0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8437A10-D56E-411D-BEBC-76478FFF8FF8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1691282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66800" y="6245225"/>
            <a:ext cx="15240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000" b="1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56249FB-DA1E-4C4E-9C4E-D4D110609ADD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59396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6800" y="6245225"/>
            <a:ext cx="15240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000" b="1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F430E1E-C06C-40E3-A255-191EB9398ED6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439715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53250" y="228600"/>
            <a:ext cx="1962150" cy="61261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228600"/>
            <a:ext cx="5734050" cy="61261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6800" y="6245225"/>
            <a:ext cx="15240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000" b="1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62F2FC6-6996-4394-BA61-D160586DA67D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9305713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066800" y="228600"/>
            <a:ext cx="7848600" cy="6126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066800" y="6245225"/>
            <a:ext cx="15240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000" b="1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0" y="6400800"/>
            <a:ext cx="838200" cy="323850"/>
          </a:xfrm>
        </p:spPr>
        <p:txBody>
          <a:bodyPr/>
          <a:lstStyle>
            <a:lvl1pPr>
              <a:defRPr/>
            </a:lvl1pPr>
          </a:lstStyle>
          <a:p>
            <a:fld id="{9B468FBB-F6F5-4000-B089-ECE73DA29F8D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3705503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219200" y="228600"/>
            <a:ext cx="7696200" cy="563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066800" y="1066800"/>
            <a:ext cx="3771900" cy="2566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991100" y="1066800"/>
            <a:ext cx="3771900" cy="2566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066800" y="3786188"/>
            <a:ext cx="3771900" cy="2568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91100" y="3786188"/>
            <a:ext cx="3771900" cy="2568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066800" y="6245225"/>
            <a:ext cx="15240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000" b="1" dirty="0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0" y="6400800"/>
            <a:ext cx="838200" cy="323850"/>
          </a:xfrm>
        </p:spPr>
        <p:txBody>
          <a:bodyPr/>
          <a:lstStyle>
            <a:lvl1pPr>
              <a:defRPr/>
            </a:lvl1pPr>
          </a:lstStyle>
          <a:p>
            <a:fld id="{105EDFAA-EF5E-423A-AF68-0805464F2013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349757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ACROSS WITH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578241" y="1196975"/>
            <a:ext cx="8045059" cy="36135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400" b="1" baseline="0">
                <a:solidFill>
                  <a:schemeClr val="accent1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insert key message</a:t>
            </a:r>
            <a:endParaRPr lang="en-AU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2" hasCustomPrompt="1"/>
          </p:nvPr>
        </p:nvSpPr>
        <p:spPr>
          <a:xfrm>
            <a:off x="578241" y="1561580"/>
            <a:ext cx="8045059" cy="3528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100" b="1" baseline="0">
                <a:solidFill>
                  <a:schemeClr val="accent2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insert sub-title</a:t>
            </a:r>
            <a:endParaRPr lang="en-AU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 hasCustomPrompt="1"/>
          </p:nvPr>
        </p:nvSpPr>
        <p:spPr>
          <a:xfrm>
            <a:off x="578241" y="1920878"/>
            <a:ext cx="8045059" cy="3884613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en-US" dirty="0" smtClean="0"/>
              <a:t>Insert Text/Table/Chart</a:t>
            </a:r>
            <a:endParaRPr lang="en-AU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821124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1 ACROSS WITH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578241" y="1196975"/>
            <a:ext cx="8045059" cy="36135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400" b="1" baseline="0">
                <a:solidFill>
                  <a:schemeClr val="accent1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insert key message</a:t>
            </a:r>
            <a:endParaRPr lang="en-AU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2" hasCustomPrompt="1"/>
          </p:nvPr>
        </p:nvSpPr>
        <p:spPr>
          <a:xfrm>
            <a:off x="578241" y="1561580"/>
            <a:ext cx="8045059" cy="3528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100" b="1" baseline="0">
                <a:solidFill>
                  <a:schemeClr val="accent2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insert sub-title</a:t>
            </a:r>
            <a:endParaRPr lang="en-AU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 hasCustomPrompt="1"/>
          </p:nvPr>
        </p:nvSpPr>
        <p:spPr>
          <a:xfrm>
            <a:off x="578241" y="1920878"/>
            <a:ext cx="8045059" cy="3884613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en-US" dirty="0" smtClean="0"/>
              <a:t>Insert Text/Table/Chart</a:t>
            </a:r>
            <a:endParaRPr lang="en-AU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578241" y="6260961"/>
            <a:ext cx="3893527" cy="277813"/>
          </a:xfrm>
        </p:spPr>
        <p:txBody>
          <a:bodyPr anchor="b">
            <a:noAutofit/>
          </a:bodyPr>
          <a:lstStyle>
            <a:lvl1pPr marL="0" indent="0">
              <a:spcAft>
                <a:spcPts val="0"/>
              </a:spcAft>
              <a:buNone/>
              <a:defRPr sz="800"/>
            </a:lvl1pPr>
          </a:lstStyle>
          <a:p>
            <a:pPr lvl="0"/>
            <a:r>
              <a:rPr lang="en-US" dirty="0" smtClean="0"/>
              <a:t>Click to insert source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55168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399FF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066800"/>
            <a:ext cx="7696200" cy="528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19200" y="228600"/>
            <a:ext cx="76962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1" name="Freeform 7"/>
          <p:cNvSpPr>
            <a:spLocks/>
          </p:cNvSpPr>
          <p:nvPr userDrawn="1"/>
        </p:nvSpPr>
        <p:spPr bwMode="hidden">
          <a:xfrm>
            <a:off x="0" y="914400"/>
            <a:ext cx="885825" cy="59436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159"/>
              </a:cxn>
              <a:cxn ang="0">
                <a:pos x="556" y="3159"/>
              </a:cxn>
              <a:cxn ang="0">
                <a:pos x="556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556" h="3159">
                <a:moveTo>
                  <a:pt x="0" y="0"/>
                </a:moveTo>
                <a:lnTo>
                  <a:pt x="0" y="3159"/>
                </a:lnTo>
                <a:lnTo>
                  <a:pt x="556" y="3159"/>
                </a:lnTo>
                <a:lnTo>
                  <a:pt x="556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000" b="1" dirty="0">
              <a:solidFill>
                <a:srgbClr val="000000"/>
              </a:solidFill>
            </a:endParaRPr>
          </a:p>
        </p:txBody>
      </p:sp>
      <p:grpSp>
        <p:nvGrpSpPr>
          <p:cNvPr id="1032" name="Group 8"/>
          <p:cNvGrpSpPr>
            <a:grpSpLocks/>
          </p:cNvGrpSpPr>
          <p:nvPr userDrawn="1"/>
        </p:nvGrpSpPr>
        <p:grpSpPr bwMode="auto">
          <a:xfrm>
            <a:off x="3175" y="914400"/>
            <a:ext cx="9140825" cy="46038"/>
            <a:chOff x="2" y="623"/>
            <a:chExt cx="5758" cy="12"/>
          </a:xfrm>
        </p:grpSpPr>
        <p:sp>
          <p:nvSpPr>
            <p:cNvPr id="1033" name="Freeform 9"/>
            <p:cNvSpPr>
              <a:spLocks/>
            </p:cNvSpPr>
            <p:nvPr/>
          </p:nvSpPr>
          <p:spPr bwMode="ltGray">
            <a:xfrm>
              <a:off x="769" y="623"/>
              <a:ext cx="252" cy="12"/>
            </a:xfrm>
            <a:custGeom>
              <a:avLst/>
              <a:gdLst/>
              <a:ahLst/>
              <a:cxnLst>
                <a:cxn ang="0">
                  <a:pos x="251" y="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51" y="12"/>
                </a:cxn>
                <a:cxn ang="0">
                  <a:pos x="251" y="0"/>
                </a:cxn>
                <a:cxn ang="0">
                  <a:pos x="251" y="0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000" b="1" dirty="0">
                <a:solidFill>
                  <a:srgbClr val="000000"/>
                </a:solidFill>
              </a:endParaRPr>
            </a:p>
          </p:txBody>
        </p:sp>
        <p:sp>
          <p:nvSpPr>
            <p:cNvPr id="1034" name="Freeform 10"/>
            <p:cNvSpPr>
              <a:spLocks/>
            </p:cNvSpPr>
            <p:nvPr/>
          </p:nvSpPr>
          <p:spPr bwMode="ltGray">
            <a:xfrm>
              <a:off x="2" y="623"/>
              <a:ext cx="351" cy="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51" y="12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000" b="1" dirty="0">
                <a:solidFill>
                  <a:srgbClr val="000000"/>
                </a:solidFill>
              </a:endParaRPr>
            </a:p>
          </p:txBody>
        </p:sp>
        <p:sp>
          <p:nvSpPr>
            <p:cNvPr id="1035" name="Freeform 11"/>
            <p:cNvSpPr>
              <a:spLocks/>
            </p:cNvSpPr>
            <p:nvPr/>
          </p:nvSpPr>
          <p:spPr bwMode="ltGray">
            <a:xfrm>
              <a:off x="1021" y="623"/>
              <a:ext cx="4739" cy="12"/>
            </a:xfrm>
            <a:custGeom>
              <a:avLst/>
              <a:gdLst/>
              <a:ahLst/>
              <a:cxnLst>
                <a:cxn ang="0">
                  <a:pos x="4724" y="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4724" y="12"/>
                </a:cxn>
                <a:cxn ang="0">
                  <a:pos x="4724" y="0"/>
                </a:cxn>
                <a:cxn ang="0">
                  <a:pos x="4724" y="0"/>
                </a:cxn>
              </a:cxnLst>
              <a:rect l="0" t="0" r="r" b="b"/>
              <a:pathLst>
                <a:path w="4724" h="12">
                  <a:moveTo>
                    <a:pt x="4724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4724" y="12"/>
                  </a:lnTo>
                  <a:lnTo>
                    <a:pt x="4724" y="0"/>
                  </a:lnTo>
                  <a:lnTo>
                    <a:pt x="472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000" b="1" dirty="0">
                <a:solidFill>
                  <a:srgbClr val="000000"/>
                </a:solidFill>
              </a:endParaRPr>
            </a:p>
          </p:txBody>
        </p:sp>
        <p:sp>
          <p:nvSpPr>
            <p:cNvPr id="1036" name="Freeform 12"/>
            <p:cNvSpPr>
              <a:spLocks/>
            </p:cNvSpPr>
            <p:nvPr/>
          </p:nvSpPr>
          <p:spPr bwMode="ltGray">
            <a:xfrm>
              <a:off x="350" y="623"/>
              <a:ext cx="419" cy="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418" y="12"/>
                </a:cxn>
                <a:cxn ang="0">
                  <a:pos x="418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18" h="12">
                  <a:moveTo>
                    <a:pt x="0" y="0"/>
                  </a:moveTo>
                  <a:lnTo>
                    <a:pt x="0" y="12"/>
                  </a:lnTo>
                  <a:lnTo>
                    <a:pt x="418" y="12"/>
                  </a:lnTo>
                  <a:lnTo>
                    <a:pt x="41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000" b="1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037" name="Group 13"/>
          <p:cNvGrpSpPr>
            <a:grpSpLocks/>
          </p:cNvGrpSpPr>
          <p:nvPr userDrawn="1"/>
        </p:nvGrpSpPr>
        <p:grpSpPr bwMode="auto">
          <a:xfrm>
            <a:off x="838200" y="0"/>
            <a:ext cx="76200" cy="6858000"/>
            <a:chOff x="554" y="167"/>
            <a:chExt cx="12" cy="3621"/>
          </a:xfrm>
        </p:grpSpPr>
        <p:sp>
          <p:nvSpPr>
            <p:cNvPr id="1038" name="Freeform 14"/>
            <p:cNvSpPr>
              <a:spLocks/>
            </p:cNvSpPr>
            <p:nvPr/>
          </p:nvSpPr>
          <p:spPr bwMode="ltGray">
            <a:xfrm>
              <a:off x="554" y="419"/>
              <a:ext cx="12" cy="4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20"/>
                </a:cxn>
                <a:cxn ang="0">
                  <a:pos x="12" y="42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000" b="1" dirty="0">
                <a:solidFill>
                  <a:srgbClr val="000000"/>
                </a:solidFill>
              </a:endParaRPr>
            </a:p>
          </p:txBody>
        </p:sp>
        <p:sp>
          <p:nvSpPr>
            <p:cNvPr id="1039" name="Freeform 15"/>
            <p:cNvSpPr>
              <a:spLocks/>
            </p:cNvSpPr>
            <p:nvPr/>
          </p:nvSpPr>
          <p:spPr bwMode="ltGray">
            <a:xfrm>
              <a:off x="554" y="839"/>
              <a:ext cx="12" cy="252"/>
            </a:xfrm>
            <a:custGeom>
              <a:avLst/>
              <a:gdLst/>
              <a:ahLst/>
              <a:cxnLst>
                <a:cxn ang="0">
                  <a:pos x="0" y="252"/>
                </a:cxn>
                <a:cxn ang="0">
                  <a:pos x="12" y="252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0" y="252"/>
                </a:cxn>
                <a:cxn ang="0">
                  <a:pos x="0" y="252"/>
                </a:cxn>
              </a:cxnLst>
              <a:rect l="0" t="0" r="r" b="b"/>
              <a:pathLst>
                <a:path w="12" h="252">
                  <a:moveTo>
                    <a:pt x="0" y="252"/>
                  </a:moveTo>
                  <a:lnTo>
                    <a:pt x="12" y="25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252"/>
                  </a:lnTo>
                  <a:lnTo>
                    <a:pt x="0" y="252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000" b="1" dirty="0">
                <a:solidFill>
                  <a:srgbClr val="000000"/>
                </a:solidFill>
              </a:endParaRPr>
            </a:p>
          </p:txBody>
        </p:sp>
        <p:sp>
          <p:nvSpPr>
            <p:cNvPr id="1040" name="Freeform 16"/>
            <p:cNvSpPr>
              <a:spLocks/>
            </p:cNvSpPr>
            <p:nvPr/>
          </p:nvSpPr>
          <p:spPr bwMode="ltGray">
            <a:xfrm>
              <a:off x="554" y="167"/>
              <a:ext cx="12" cy="252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0" y="0"/>
                </a:cxn>
                <a:cxn ang="0">
                  <a:pos x="0" y="252"/>
                </a:cxn>
                <a:cxn ang="0">
                  <a:pos x="12" y="252"/>
                </a:cxn>
                <a:cxn ang="0">
                  <a:pos x="12" y="0"/>
                </a:cxn>
                <a:cxn ang="0">
                  <a:pos x="12" y="0"/>
                </a:cxn>
              </a:cxnLst>
              <a:rect l="0" t="0" r="r" b="b"/>
              <a:pathLst>
                <a:path w="12" h="252">
                  <a:moveTo>
                    <a:pt x="12" y="0"/>
                  </a:moveTo>
                  <a:lnTo>
                    <a:pt x="0" y="0"/>
                  </a:lnTo>
                  <a:lnTo>
                    <a:pt x="0" y="252"/>
                  </a:lnTo>
                  <a:lnTo>
                    <a:pt x="12" y="252"/>
                  </a:lnTo>
                  <a:lnTo>
                    <a:pt x="12" y="0"/>
                  </a:lnTo>
                  <a:lnTo>
                    <a:pt x="1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000" b="1" dirty="0">
                <a:solidFill>
                  <a:srgbClr val="000000"/>
                </a:solidFill>
              </a:endParaRPr>
            </a:p>
          </p:txBody>
        </p:sp>
        <p:sp>
          <p:nvSpPr>
            <p:cNvPr id="1041" name="Freeform 17"/>
            <p:cNvSpPr>
              <a:spLocks/>
            </p:cNvSpPr>
            <p:nvPr/>
          </p:nvSpPr>
          <p:spPr bwMode="ltGray">
            <a:xfrm>
              <a:off x="554" y="1091"/>
              <a:ext cx="12" cy="2697"/>
            </a:xfrm>
            <a:custGeom>
              <a:avLst/>
              <a:gdLst/>
              <a:ahLst/>
              <a:cxnLst>
                <a:cxn ang="0">
                  <a:pos x="0" y="2697"/>
                </a:cxn>
                <a:cxn ang="0">
                  <a:pos x="12" y="2697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0" y="2697"/>
                </a:cxn>
                <a:cxn ang="0">
                  <a:pos x="0" y="2697"/>
                </a:cxn>
              </a:cxnLst>
              <a:rect l="0" t="0" r="r" b="b"/>
              <a:pathLst>
                <a:path w="12" h="2697">
                  <a:moveTo>
                    <a:pt x="0" y="2697"/>
                  </a:moveTo>
                  <a:lnTo>
                    <a:pt x="12" y="2697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2697"/>
                  </a:lnTo>
                  <a:lnTo>
                    <a:pt x="0" y="269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000" b="1" dirty="0">
                <a:solidFill>
                  <a:srgbClr val="000000"/>
                </a:solidFill>
              </a:endParaRPr>
            </a:p>
          </p:txBody>
        </p:sp>
      </p:grpSp>
      <p:pic>
        <p:nvPicPr>
          <p:cNvPr id="1042" name="Picture 18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391400" y="6248400"/>
            <a:ext cx="1600200" cy="463550"/>
          </a:xfrm>
          <a:prstGeom prst="rect">
            <a:avLst/>
          </a:prstGeom>
          <a:noFill/>
        </p:spPr>
      </p:pic>
      <p:sp>
        <p:nvSpPr>
          <p:cNvPr id="1043" name="Freeform 19"/>
          <p:cNvSpPr>
            <a:spLocks noChangeAspect="1"/>
          </p:cNvSpPr>
          <p:nvPr userDrawn="1"/>
        </p:nvSpPr>
        <p:spPr bwMode="auto">
          <a:xfrm rot="-105163">
            <a:off x="152400" y="228600"/>
            <a:ext cx="622300" cy="531813"/>
          </a:xfrm>
          <a:custGeom>
            <a:avLst/>
            <a:gdLst/>
            <a:ahLst/>
            <a:cxnLst>
              <a:cxn ang="0">
                <a:pos x="224" y="0"/>
              </a:cxn>
              <a:cxn ang="0">
                <a:pos x="395" y="6"/>
              </a:cxn>
              <a:cxn ang="0">
                <a:pos x="395" y="136"/>
              </a:cxn>
              <a:cxn ang="0">
                <a:pos x="482" y="172"/>
              </a:cxn>
              <a:cxn ang="0">
                <a:pos x="506" y="160"/>
              </a:cxn>
              <a:cxn ang="0">
                <a:pos x="563" y="188"/>
              </a:cxn>
              <a:cxn ang="0">
                <a:pos x="597" y="186"/>
              </a:cxn>
              <a:cxn ang="0">
                <a:pos x="663" y="158"/>
              </a:cxn>
              <a:cxn ang="0">
                <a:pos x="701" y="185"/>
              </a:cxn>
              <a:cxn ang="0">
                <a:pos x="734" y="192"/>
              </a:cxn>
              <a:cxn ang="0">
                <a:pos x="734" y="298"/>
              </a:cxn>
              <a:cxn ang="0">
                <a:pos x="773" y="364"/>
              </a:cxn>
              <a:cxn ang="0">
                <a:pos x="764" y="454"/>
              </a:cxn>
              <a:cxn ang="0">
                <a:pos x="722" y="490"/>
              </a:cxn>
              <a:cxn ang="0">
                <a:pos x="713" y="457"/>
              </a:cxn>
              <a:cxn ang="0">
                <a:pos x="701" y="472"/>
              </a:cxn>
              <a:cxn ang="0">
                <a:pos x="710" y="493"/>
              </a:cxn>
              <a:cxn ang="0">
                <a:pos x="635" y="547"/>
              </a:cxn>
              <a:cxn ang="0">
                <a:pos x="617" y="550"/>
              </a:cxn>
              <a:cxn ang="0">
                <a:pos x="578" y="577"/>
              </a:cxn>
              <a:cxn ang="0">
                <a:pos x="578" y="592"/>
              </a:cxn>
              <a:cxn ang="0">
                <a:pos x="566" y="595"/>
              </a:cxn>
              <a:cxn ang="0">
                <a:pos x="575" y="613"/>
              </a:cxn>
              <a:cxn ang="0">
                <a:pos x="554" y="640"/>
              </a:cxn>
              <a:cxn ang="0">
                <a:pos x="566" y="679"/>
              </a:cxn>
              <a:cxn ang="0">
                <a:pos x="578" y="692"/>
              </a:cxn>
              <a:cxn ang="0">
                <a:pos x="575" y="716"/>
              </a:cxn>
              <a:cxn ang="0">
                <a:pos x="545" y="716"/>
              </a:cxn>
              <a:cxn ang="0">
                <a:pos x="518" y="704"/>
              </a:cxn>
              <a:cxn ang="0">
                <a:pos x="500" y="707"/>
              </a:cxn>
              <a:cxn ang="0">
                <a:pos x="440" y="686"/>
              </a:cxn>
              <a:cxn ang="0">
                <a:pos x="413" y="604"/>
              </a:cxn>
              <a:cxn ang="0">
                <a:pos x="371" y="565"/>
              </a:cxn>
              <a:cxn ang="0">
                <a:pos x="334" y="493"/>
              </a:cxn>
              <a:cxn ang="0">
                <a:pos x="317" y="486"/>
              </a:cxn>
              <a:cxn ang="0">
                <a:pos x="297" y="468"/>
              </a:cxn>
              <a:cxn ang="0">
                <a:pos x="278" y="468"/>
              </a:cxn>
              <a:cxn ang="0">
                <a:pos x="249" y="462"/>
              </a:cxn>
              <a:cxn ang="0">
                <a:pos x="227" y="468"/>
              </a:cxn>
              <a:cxn ang="0">
                <a:pos x="212" y="504"/>
              </a:cxn>
              <a:cxn ang="0">
                <a:pos x="189" y="510"/>
              </a:cxn>
              <a:cxn ang="0">
                <a:pos x="140" y="482"/>
              </a:cxn>
              <a:cxn ang="0">
                <a:pos x="111" y="448"/>
              </a:cxn>
              <a:cxn ang="0">
                <a:pos x="106" y="407"/>
              </a:cxn>
              <a:cxn ang="0">
                <a:pos x="85" y="379"/>
              </a:cxn>
              <a:cxn ang="0">
                <a:pos x="36" y="340"/>
              </a:cxn>
              <a:cxn ang="0">
                <a:pos x="0" y="299"/>
              </a:cxn>
              <a:cxn ang="0">
                <a:pos x="0" y="282"/>
              </a:cxn>
              <a:cxn ang="0">
                <a:pos x="117" y="283"/>
              </a:cxn>
              <a:cxn ang="0">
                <a:pos x="212" y="291"/>
              </a:cxn>
              <a:cxn ang="0">
                <a:pos x="224" y="0"/>
              </a:cxn>
            </a:cxnLst>
            <a:rect l="0" t="0" r="r" b="b"/>
            <a:pathLst>
              <a:path w="773" h="716">
                <a:moveTo>
                  <a:pt x="224" y="0"/>
                </a:moveTo>
                <a:lnTo>
                  <a:pt x="395" y="6"/>
                </a:lnTo>
                <a:lnTo>
                  <a:pt x="395" y="136"/>
                </a:lnTo>
                <a:lnTo>
                  <a:pt x="482" y="172"/>
                </a:lnTo>
                <a:lnTo>
                  <a:pt x="506" y="160"/>
                </a:lnTo>
                <a:lnTo>
                  <a:pt x="563" y="188"/>
                </a:lnTo>
                <a:lnTo>
                  <a:pt x="597" y="186"/>
                </a:lnTo>
                <a:lnTo>
                  <a:pt x="663" y="158"/>
                </a:lnTo>
                <a:lnTo>
                  <a:pt x="701" y="185"/>
                </a:lnTo>
                <a:lnTo>
                  <a:pt x="734" y="192"/>
                </a:lnTo>
                <a:lnTo>
                  <a:pt x="734" y="298"/>
                </a:lnTo>
                <a:lnTo>
                  <a:pt x="773" y="364"/>
                </a:lnTo>
                <a:lnTo>
                  <a:pt x="764" y="454"/>
                </a:lnTo>
                <a:lnTo>
                  <a:pt x="722" y="490"/>
                </a:lnTo>
                <a:lnTo>
                  <a:pt x="713" y="457"/>
                </a:lnTo>
                <a:lnTo>
                  <a:pt x="701" y="472"/>
                </a:lnTo>
                <a:lnTo>
                  <a:pt x="710" y="493"/>
                </a:lnTo>
                <a:lnTo>
                  <a:pt x="635" y="547"/>
                </a:lnTo>
                <a:lnTo>
                  <a:pt x="617" y="550"/>
                </a:lnTo>
                <a:lnTo>
                  <a:pt x="578" y="577"/>
                </a:lnTo>
                <a:lnTo>
                  <a:pt x="578" y="592"/>
                </a:lnTo>
                <a:lnTo>
                  <a:pt x="566" y="595"/>
                </a:lnTo>
                <a:lnTo>
                  <a:pt x="575" y="613"/>
                </a:lnTo>
                <a:lnTo>
                  <a:pt x="554" y="640"/>
                </a:lnTo>
                <a:lnTo>
                  <a:pt x="566" y="679"/>
                </a:lnTo>
                <a:lnTo>
                  <a:pt x="578" y="692"/>
                </a:lnTo>
                <a:lnTo>
                  <a:pt x="575" y="716"/>
                </a:lnTo>
                <a:lnTo>
                  <a:pt x="545" y="716"/>
                </a:lnTo>
                <a:lnTo>
                  <a:pt x="518" y="704"/>
                </a:lnTo>
                <a:lnTo>
                  <a:pt x="500" y="707"/>
                </a:lnTo>
                <a:lnTo>
                  <a:pt x="440" y="686"/>
                </a:lnTo>
                <a:lnTo>
                  <a:pt x="413" y="604"/>
                </a:lnTo>
                <a:lnTo>
                  <a:pt x="371" y="565"/>
                </a:lnTo>
                <a:lnTo>
                  <a:pt x="334" y="493"/>
                </a:lnTo>
                <a:lnTo>
                  <a:pt x="317" y="486"/>
                </a:lnTo>
                <a:lnTo>
                  <a:pt x="297" y="468"/>
                </a:lnTo>
                <a:lnTo>
                  <a:pt x="278" y="468"/>
                </a:lnTo>
                <a:lnTo>
                  <a:pt x="249" y="462"/>
                </a:lnTo>
                <a:lnTo>
                  <a:pt x="227" y="468"/>
                </a:lnTo>
                <a:lnTo>
                  <a:pt x="212" y="504"/>
                </a:lnTo>
                <a:lnTo>
                  <a:pt x="189" y="510"/>
                </a:lnTo>
                <a:lnTo>
                  <a:pt x="140" y="482"/>
                </a:lnTo>
                <a:lnTo>
                  <a:pt x="111" y="448"/>
                </a:lnTo>
                <a:lnTo>
                  <a:pt x="106" y="407"/>
                </a:lnTo>
                <a:lnTo>
                  <a:pt x="85" y="379"/>
                </a:lnTo>
                <a:lnTo>
                  <a:pt x="36" y="340"/>
                </a:lnTo>
                <a:lnTo>
                  <a:pt x="0" y="299"/>
                </a:lnTo>
                <a:lnTo>
                  <a:pt x="0" y="282"/>
                </a:lnTo>
                <a:lnTo>
                  <a:pt x="117" y="283"/>
                </a:lnTo>
                <a:lnTo>
                  <a:pt x="212" y="291"/>
                </a:lnTo>
                <a:lnTo>
                  <a:pt x="224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rgbClr val="000066"/>
            </a:solidFill>
            <a:prstDash val="solid"/>
            <a:round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000" b="1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6400800"/>
            <a:ext cx="8382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fld id="{1AA41547-6FA8-4838-BE91-BF0C7DD84D12}" type="slidenum">
              <a:rPr lang="en-US" b="1">
                <a:solidFill>
                  <a:srgbClr val="FFFFFF"/>
                </a:solidFill>
              </a:rPr>
              <a:pPr algn="ctr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391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1" r:id="rId2"/>
    <p:sldLayoutId id="2147483672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3" r:id="rId13"/>
  </p:sldLayoutIdLst>
  <p:transition/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E532A90-E68C-4B51-939C-6AF6088D1647}" type="slidenum">
              <a:rPr lang="en-US" smtClean="0">
                <a:solidFill>
                  <a:srgbClr val="FFFFFF"/>
                </a:solidFill>
              </a:rPr>
              <a:pPr/>
              <a:t>1</a:t>
            </a:fld>
            <a:endParaRPr lang="en-US" dirty="0">
              <a:solidFill>
                <a:srgbClr val="FFFFFF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914400" y="979714"/>
            <a:ext cx="8229600" cy="5878286"/>
            <a:chOff x="914400" y="979714"/>
            <a:chExt cx="8229600" cy="5878286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4400" y="979714"/>
              <a:ext cx="8229600" cy="5878286"/>
            </a:xfrm>
            <a:prstGeom prst="rect">
              <a:avLst/>
            </a:prstGeom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52676" y="6096000"/>
              <a:ext cx="1859550" cy="539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1600200" y="1066800"/>
              <a:ext cx="723900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 smtClean="0"/>
                <a:t>U.S. Gulf Coast LNG to Asia:</a:t>
              </a:r>
            </a:p>
            <a:p>
              <a:r>
                <a:rPr lang="en-US" sz="3200" b="1" dirty="0" smtClean="0"/>
                <a:t>Low-Cost Diversification of Supply</a:t>
              </a:r>
              <a:endParaRPr lang="en-US" sz="3200" b="1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066800" y="5791200"/>
              <a:ext cx="38100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Michael Smith</a:t>
              </a:r>
            </a:p>
            <a:p>
              <a:r>
                <a:rPr lang="en-US" dirty="0" smtClean="0">
                  <a:solidFill>
                    <a:schemeClr val="bg1"/>
                  </a:solidFill>
                </a:rPr>
                <a:t>Chairman, CEO and Founder</a:t>
              </a:r>
            </a:p>
            <a:p>
              <a:r>
                <a:rPr lang="en-US" dirty="0" smtClean="0">
                  <a:solidFill>
                    <a:schemeClr val="bg1"/>
                  </a:solidFill>
                </a:rPr>
                <a:t>Freeport LNG Development, L.P.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32427587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The Freeport LNG Perspective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0200" y="1295400"/>
            <a:ext cx="3200400" cy="4876800"/>
          </a:xfrm>
        </p:spPr>
        <p:txBody>
          <a:bodyPr>
            <a:noAutofit/>
          </a:bodyPr>
          <a:lstStyle/>
          <a:p>
            <a:r>
              <a:rPr lang="en-US" sz="1800" dirty="0" smtClean="0"/>
              <a:t>Founded in 2002</a:t>
            </a:r>
          </a:p>
          <a:p>
            <a:r>
              <a:rPr lang="en-US" sz="1800" dirty="0" smtClean="0"/>
              <a:t>2 Bcf/d LNG regasification facility </a:t>
            </a:r>
            <a:r>
              <a:rPr lang="en-US" sz="1800" dirty="0"/>
              <a:t>located </a:t>
            </a:r>
            <a:r>
              <a:rPr lang="en-US" sz="1800" dirty="0" smtClean="0"/>
              <a:t>on Quintana Island near Freeport, Texas</a:t>
            </a:r>
            <a:r>
              <a:rPr lang="en-US" sz="1800" dirty="0"/>
              <a:t> </a:t>
            </a:r>
          </a:p>
          <a:p>
            <a:r>
              <a:rPr lang="en-US" sz="1800" dirty="0"/>
              <a:t>Three </a:t>
            </a:r>
            <a:r>
              <a:rPr lang="en-US" sz="1800" dirty="0" smtClean="0"/>
              <a:t>long-term, take-or-pay tolling </a:t>
            </a:r>
            <a:r>
              <a:rPr lang="en-US" sz="1800" dirty="0"/>
              <a:t>TUAs with COP, </a:t>
            </a:r>
            <a:r>
              <a:rPr lang="en-US" sz="1800" dirty="0" smtClean="0"/>
              <a:t>Dow and Mitsubishi</a:t>
            </a:r>
            <a:endParaRPr lang="en-US" sz="1800" dirty="0"/>
          </a:p>
          <a:p>
            <a:r>
              <a:rPr lang="en-US" sz="1800" dirty="0"/>
              <a:t>Over $</a:t>
            </a:r>
            <a:r>
              <a:rPr lang="en-US" sz="1800" dirty="0" smtClean="0"/>
              <a:t>1.6 billion </a:t>
            </a:r>
            <a:r>
              <a:rPr lang="en-US" sz="1800" dirty="0"/>
              <a:t>of existing </a:t>
            </a:r>
            <a:r>
              <a:rPr lang="en-US" sz="1800" dirty="0" smtClean="0"/>
              <a:t>assets</a:t>
            </a:r>
            <a:endParaRPr lang="en-US" sz="1800" dirty="0"/>
          </a:p>
          <a:p>
            <a:r>
              <a:rPr lang="en-US" sz="1800" dirty="0"/>
              <a:t>Very strong </a:t>
            </a:r>
            <a:r>
              <a:rPr lang="en-US" sz="1800" dirty="0" smtClean="0"/>
              <a:t>financially, </a:t>
            </a:r>
            <a:r>
              <a:rPr lang="en-US" sz="1800" dirty="0"/>
              <a:t>with </a:t>
            </a:r>
            <a:r>
              <a:rPr lang="en-US" sz="1800" dirty="0" smtClean="0"/>
              <a:t>investment-grade debt rating of BBB-</a:t>
            </a:r>
            <a:endParaRPr lang="en-US" sz="1800" dirty="0"/>
          </a:p>
          <a:p>
            <a:r>
              <a:rPr lang="en-US" sz="1800" dirty="0"/>
              <a:t>125+ </a:t>
            </a:r>
            <a:r>
              <a:rPr lang="en-US" sz="1800" dirty="0" smtClean="0"/>
              <a:t>employees</a:t>
            </a:r>
            <a:endParaRPr lang="en-US" sz="1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526780" y="6316980"/>
            <a:ext cx="548640" cy="396240"/>
          </a:xfrm>
          <a:prstGeom prst="bracketPair">
            <a:avLst>
              <a:gd name="adj" fmla="val 17949"/>
            </a:avLst>
          </a:prstGeom>
        </p:spPr>
        <p:txBody>
          <a:bodyPr/>
          <a:lstStyle/>
          <a:p>
            <a:fld id="{361D14C0-96C7-4AD8-B17A-10C1DD89AB77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8" name="Picture 7" descr="©Smallwood-81501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990600"/>
            <a:ext cx="3844925" cy="5676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381027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38200" y="76200"/>
            <a:ext cx="8305800" cy="715963"/>
          </a:xfrm>
        </p:spPr>
        <p:txBody>
          <a:bodyPr/>
          <a:lstStyle/>
          <a:p>
            <a:r>
              <a:rPr lang="en-US" sz="3200" dirty="0" smtClean="0"/>
              <a:t>Freeport LNG’s Liquefaction Project</a:t>
            </a:r>
            <a:endParaRPr lang="en-US" sz="3200" dirty="0"/>
          </a:p>
        </p:txBody>
      </p:sp>
      <p:grpSp>
        <p:nvGrpSpPr>
          <p:cNvPr id="1035" name="Group 1034"/>
          <p:cNvGrpSpPr>
            <a:grpSpLocks noChangeAspect="1"/>
          </p:cNvGrpSpPr>
          <p:nvPr/>
        </p:nvGrpSpPr>
        <p:grpSpPr>
          <a:xfrm>
            <a:off x="4191000" y="1371601"/>
            <a:ext cx="4724399" cy="2209120"/>
            <a:chOff x="908050" y="2209800"/>
            <a:chExt cx="6574930" cy="2819400"/>
          </a:xfrm>
        </p:grpSpPr>
        <p:grpSp>
          <p:nvGrpSpPr>
            <p:cNvPr id="829" name="Group 582"/>
            <p:cNvGrpSpPr/>
            <p:nvPr/>
          </p:nvGrpSpPr>
          <p:grpSpPr>
            <a:xfrm>
              <a:off x="908050" y="2209800"/>
              <a:ext cx="4371900" cy="2206800"/>
              <a:chOff x="3467547" y="548680"/>
              <a:chExt cx="5383212" cy="2944813"/>
            </a:xfrm>
          </p:grpSpPr>
          <p:sp>
            <p:nvSpPr>
              <p:cNvPr id="850" name="Freeform 5"/>
              <p:cNvSpPr>
                <a:spLocks/>
              </p:cNvSpPr>
              <p:nvPr/>
            </p:nvSpPr>
            <p:spPr bwMode="auto">
              <a:xfrm>
                <a:off x="8466584" y="1607543"/>
                <a:ext cx="36512" cy="22225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9" y="0"/>
                  </a:cxn>
                  <a:cxn ang="0">
                    <a:pos x="9" y="9"/>
                  </a:cxn>
                  <a:cxn ang="0">
                    <a:pos x="0" y="9"/>
                  </a:cxn>
                  <a:cxn ang="0">
                    <a:pos x="5" y="14"/>
                  </a:cxn>
                  <a:cxn ang="0">
                    <a:pos x="9" y="9"/>
                  </a:cxn>
                  <a:cxn ang="0">
                    <a:pos x="23" y="9"/>
                  </a:cxn>
                  <a:cxn ang="0">
                    <a:pos x="23" y="9"/>
                  </a:cxn>
                  <a:cxn ang="0">
                    <a:pos x="23" y="4"/>
                  </a:cxn>
                  <a:cxn ang="0">
                    <a:pos x="19" y="4"/>
                  </a:cxn>
                  <a:cxn ang="0">
                    <a:pos x="19" y="0"/>
                  </a:cxn>
                </a:cxnLst>
                <a:rect l="0" t="0" r="r" b="b"/>
                <a:pathLst>
                  <a:path w="23" h="14">
                    <a:moveTo>
                      <a:pt x="19" y="0"/>
                    </a:moveTo>
                    <a:lnTo>
                      <a:pt x="9" y="0"/>
                    </a:lnTo>
                    <a:lnTo>
                      <a:pt x="9" y="9"/>
                    </a:lnTo>
                    <a:lnTo>
                      <a:pt x="0" y="9"/>
                    </a:lnTo>
                    <a:lnTo>
                      <a:pt x="5" y="14"/>
                    </a:lnTo>
                    <a:lnTo>
                      <a:pt x="9" y="9"/>
                    </a:lnTo>
                    <a:lnTo>
                      <a:pt x="23" y="9"/>
                    </a:lnTo>
                    <a:lnTo>
                      <a:pt x="23" y="9"/>
                    </a:lnTo>
                    <a:lnTo>
                      <a:pt x="23" y="4"/>
                    </a:lnTo>
                    <a:lnTo>
                      <a:pt x="19" y="4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51" name="Freeform 6"/>
              <p:cNvSpPr>
                <a:spLocks/>
              </p:cNvSpPr>
              <p:nvPr/>
            </p:nvSpPr>
            <p:spPr bwMode="auto">
              <a:xfrm>
                <a:off x="8466584" y="1607543"/>
                <a:ext cx="36512" cy="22225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9" y="0"/>
                  </a:cxn>
                  <a:cxn ang="0">
                    <a:pos x="9" y="9"/>
                  </a:cxn>
                  <a:cxn ang="0">
                    <a:pos x="0" y="9"/>
                  </a:cxn>
                  <a:cxn ang="0">
                    <a:pos x="5" y="14"/>
                  </a:cxn>
                  <a:cxn ang="0">
                    <a:pos x="9" y="9"/>
                  </a:cxn>
                  <a:cxn ang="0">
                    <a:pos x="23" y="9"/>
                  </a:cxn>
                  <a:cxn ang="0">
                    <a:pos x="23" y="9"/>
                  </a:cxn>
                  <a:cxn ang="0">
                    <a:pos x="23" y="4"/>
                  </a:cxn>
                  <a:cxn ang="0">
                    <a:pos x="19" y="4"/>
                  </a:cxn>
                  <a:cxn ang="0">
                    <a:pos x="19" y="0"/>
                  </a:cxn>
                </a:cxnLst>
                <a:rect l="0" t="0" r="r" b="b"/>
                <a:pathLst>
                  <a:path w="23" h="14">
                    <a:moveTo>
                      <a:pt x="19" y="0"/>
                    </a:moveTo>
                    <a:lnTo>
                      <a:pt x="9" y="0"/>
                    </a:lnTo>
                    <a:lnTo>
                      <a:pt x="9" y="9"/>
                    </a:lnTo>
                    <a:lnTo>
                      <a:pt x="0" y="9"/>
                    </a:lnTo>
                    <a:lnTo>
                      <a:pt x="5" y="14"/>
                    </a:lnTo>
                    <a:lnTo>
                      <a:pt x="9" y="9"/>
                    </a:lnTo>
                    <a:lnTo>
                      <a:pt x="23" y="9"/>
                    </a:lnTo>
                    <a:lnTo>
                      <a:pt x="23" y="9"/>
                    </a:lnTo>
                    <a:lnTo>
                      <a:pt x="23" y="4"/>
                    </a:lnTo>
                    <a:lnTo>
                      <a:pt x="19" y="4"/>
                    </a:lnTo>
                    <a:lnTo>
                      <a:pt x="19" y="0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52" name="Freeform 7"/>
              <p:cNvSpPr>
                <a:spLocks/>
              </p:cNvSpPr>
              <p:nvPr/>
            </p:nvSpPr>
            <p:spPr bwMode="auto">
              <a:xfrm>
                <a:off x="8525322" y="1613893"/>
                <a:ext cx="22225" cy="22225"/>
              </a:xfrm>
              <a:custGeom>
                <a:avLst/>
                <a:gdLst/>
                <a:ahLst/>
                <a:cxnLst>
                  <a:cxn ang="0">
                    <a:pos x="10" y="5"/>
                  </a:cxn>
                  <a:cxn ang="0">
                    <a:pos x="10" y="10"/>
                  </a:cxn>
                  <a:cxn ang="0">
                    <a:pos x="0" y="5"/>
                  </a:cxn>
                  <a:cxn ang="0">
                    <a:pos x="0" y="10"/>
                  </a:cxn>
                  <a:cxn ang="0">
                    <a:pos x="5" y="14"/>
                  </a:cxn>
                  <a:cxn ang="0">
                    <a:pos x="14" y="14"/>
                  </a:cxn>
                  <a:cxn ang="0">
                    <a:pos x="14" y="10"/>
                  </a:cxn>
                  <a:cxn ang="0">
                    <a:pos x="14" y="0"/>
                  </a:cxn>
                  <a:cxn ang="0">
                    <a:pos x="10" y="5"/>
                  </a:cxn>
                </a:cxnLst>
                <a:rect l="0" t="0" r="r" b="b"/>
                <a:pathLst>
                  <a:path w="14" h="14">
                    <a:moveTo>
                      <a:pt x="10" y="5"/>
                    </a:moveTo>
                    <a:lnTo>
                      <a:pt x="10" y="10"/>
                    </a:lnTo>
                    <a:lnTo>
                      <a:pt x="0" y="5"/>
                    </a:lnTo>
                    <a:lnTo>
                      <a:pt x="0" y="10"/>
                    </a:lnTo>
                    <a:lnTo>
                      <a:pt x="5" y="14"/>
                    </a:lnTo>
                    <a:lnTo>
                      <a:pt x="14" y="14"/>
                    </a:lnTo>
                    <a:lnTo>
                      <a:pt x="14" y="10"/>
                    </a:lnTo>
                    <a:lnTo>
                      <a:pt x="14" y="0"/>
                    </a:lnTo>
                    <a:lnTo>
                      <a:pt x="10" y="5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53" name="Freeform 8"/>
              <p:cNvSpPr>
                <a:spLocks/>
              </p:cNvSpPr>
              <p:nvPr/>
            </p:nvSpPr>
            <p:spPr bwMode="auto">
              <a:xfrm>
                <a:off x="8525322" y="1613893"/>
                <a:ext cx="22225" cy="22225"/>
              </a:xfrm>
              <a:custGeom>
                <a:avLst/>
                <a:gdLst/>
                <a:ahLst/>
                <a:cxnLst>
                  <a:cxn ang="0">
                    <a:pos x="10" y="5"/>
                  </a:cxn>
                  <a:cxn ang="0">
                    <a:pos x="10" y="10"/>
                  </a:cxn>
                  <a:cxn ang="0">
                    <a:pos x="0" y="5"/>
                  </a:cxn>
                  <a:cxn ang="0">
                    <a:pos x="0" y="10"/>
                  </a:cxn>
                  <a:cxn ang="0">
                    <a:pos x="5" y="14"/>
                  </a:cxn>
                  <a:cxn ang="0">
                    <a:pos x="14" y="14"/>
                  </a:cxn>
                  <a:cxn ang="0">
                    <a:pos x="14" y="10"/>
                  </a:cxn>
                  <a:cxn ang="0">
                    <a:pos x="14" y="0"/>
                  </a:cxn>
                  <a:cxn ang="0">
                    <a:pos x="10" y="5"/>
                  </a:cxn>
                </a:cxnLst>
                <a:rect l="0" t="0" r="r" b="b"/>
                <a:pathLst>
                  <a:path w="14" h="14">
                    <a:moveTo>
                      <a:pt x="10" y="5"/>
                    </a:moveTo>
                    <a:lnTo>
                      <a:pt x="10" y="10"/>
                    </a:lnTo>
                    <a:lnTo>
                      <a:pt x="0" y="5"/>
                    </a:lnTo>
                    <a:lnTo>
                      <a:pt x="0" y="10"/>
                    </a:lnTo>
                    <a:lnTo>
                      <a:pt x="5" y="14"/>
                    </a:lnTo>
                    <a:lnTo>
                      <a:pt x="14" y="14"/>
                    </a:lnTo>
                    <a:lnTo>
                      <a:pt x="14" y="10"/>
                    </a:lnTo>
                    <a:lnTo>
                      <a:pt x="14" y="0"/>
                    </a:lnTo>
                    <a:lnTo>
                      <a:pt x="10" y="5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54" name="Freeform 9"/>
              <p:cNvSpPr>
                <a:spLocks/>
              </p:cNvSpPr>
              <p:nvPr/>
            </p:nvSpPr>
            <p:spPr bwMode="auto">
              <a:xfrm>
                <a:off x="7560122" y="3426818"/>
                <a:ext cx="22225" cy="30163"/>
              </a:xfrm>
              <a:custGeom>
                <a:avLst/>
                <a:gdLst/>
                <a:ahLst/>
                <a:cxnLst>
                  <a:cxn ang="0">
                    <a:pos x="14" y="5"/>
                  </a:cxn>
                  <a:cxn ang="0">
                    <a:pos x="9" y="0"/>
                  </a:cxn>
                  <a:cxn ang="0">
                    <a:pos x="0" y="14"/>
                  </a:cxn>
                  <a:cxn ang="0">
                    <a:pos x="0" y="19"/>
                  </a:cxn>
                  <a:cxn ang="0">
                    <a:pos x="14" y="5"/>
                  </a:cxn>
                </a:cxnLst>
                <a:rect l="0" t="0" r="r" b="b"/>
                <a:pathLst>
                  <a:path w="14" h="19">
                    <a:moveTo>
                      <a:pt x="14" y="5"/>
                    </a:moveTo>
                    <a:lnTo>
                      <a:pt x="9" y="0"/>
                    </a:lnTo>
                    <a:lnTo>
                      <a:pt x="0" y="14"/>
                    </a:lnTo>
                    <a:lnTo>
                      <a:pt x="0" y="19"/>
                    </a:lnTo>
                    <a:lnTo>
                      <a:pt x="14" y="5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55" name="Freeform 10"/>
              <p:cNvSpPr>
                <a:spLocks/>
              </p:cNvSpPr>
              <p:nvPr/>
            </p:nvSpPr>
            <p:spPr bwMode="auto">
              <a:xfrm>
                <a:off x="7560122" y="3426818"/>
                <a:ext cx="22225" cy="30163"/>
              </a:xfrm>
              <a:custGeom>
                <a:avLst/>
                <a:gdLst/>
                <a:ahLst/>
                <a:cxnLst>
                  <a:cxn ang="0">
                    <a:pos x="14" y="5"/>
                  </a:cxn>
                  <a:cxn ang="0">
                    <a:pos x="9" y="0"/>
                  </a:cxn>
                  <a:cxn ang="0">
                    <a:pos x="0" y="14"/>
                  </a:cxn>
                  <a:cxn ang="0">
                    <a:pos x="0" y="19"/>
                  </a:cxn>
                  <a:cxn ang="0">
                    <a:pos x="14" y="5"/>
                  </a:cxn>
                </a:cxnLst>
                <a:rect l="0" t="0" r="r" b="b"/>
                <a:pathLst>
                  <a:path w="14" h="19">
                    <a:moveTo>
                      <a:pt x="14" y="5"/>
                    </a:moveTo>
                    <a:lnTo>
                      <a:pt x="9" y="0"/>
                    </a:lnTo>
                    <a:lnTo>
                      <a:pt x="0" y="14"/>
                    </a:lnTo>
                    <a:lnTo>
                      <a:pt x="0" y="19"/>
                    </a:lnTo>
                    <a:lnTo>
                      <a:pt x="14" y="5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56" name="Freeform 11"/>
              <p:cNvSpPr>
                <a:spLocks/>
              </p:cNvSpPr>
              <p:nvPr/>
            </p:nvSpPr>
            <p:spPr bwMode="auto">
              <a:xfrm>
                <a:off x="7537897" y="3464918"/>
                <a:ext cx="14287" cy="6350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9" y="0"/>
                  </a:cxn>
                  <a:cxn ang="0">
                    <a:pos x="9" y="0"/>
                  </a:cxn>
                </a:cxnLst>
                <a:rect l="0" t="0" r="r" b="b"/>
                <a:pathLst>
                  <a:path w="9" h="4">
                    <a:moveTo>
                      <a:pt x="9" y="0"/>
                    </a:moveTo>
                    <a:lnTo>
                      <a:pt x="0" y="4"/>
                    </a:lnTo>
                    <a:lnTo>
                      <a:pt x="0" y="4"/>
                    </a:lnTo>
                    <a:lnTo>
                      <a:pt x="9" y="0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57" name="Freeform 12"/>
              <p:cNvSpPr>
                <a:spLocks/>
              </p:cNvSpPr>
              <p:nvPr/>
            </p:nvSpPr>
            <p:spPr bwMode="auto">
              <a:xfrm>
                <a:off x="7537897" y="3464918"/>
                <a:ext cx="14287" cy="6350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9" y="0"/>
                  </a:cxn>
                  <a:cxn ang="0">
                    <a:pos x="9" y="0"/>
                  </a:cxn>
                </a:cxnLst>
                <a:rect l="0" t="0" r="r" b="b"/>
                <a:pathLst>
                  <a:path w="9" h="4">
                    <a:moveTo>
                      <a:pt x="9" y="0"/>
                    </a:moveTo>
                    <a:lnTo>
                      <a:pt x="0" y="4"/>
                    </a:lnTo>
                    <a:lnTo>
                      <a:pt x="0" y="4"/>
                    </a:lnTo>
                    <a:lnTo>
                      <a:pt x="9" y="0"/>
                    </a:lnTo>
                    <a:lnTo>
                      <a:pt x="9" y="0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58" name="Freeform 13"/>
              <p:cNvSpPr>
                <a:spLocks/>
              </p:cNvSpPr>
              <p:nvPr/>
            </p:nvSpPr>
            <p:spPr bwMode="auto">
              <a:xfrm>
                <a:off x="7972872" y="2353668"/>
                <a:ext cx="36512" cy="22225"/>
              </a:xfrm>
              <a:custGeom>
                <a:avLst/>
                <a:gdLst/>
                <a:ahLst/>
                <a:cxnLst>
                  <a:cxn ang="0">
                    <a:pos x="0" y="14"/>
                  </a:cxn>
                  <a:cxn ang="0">
                    <a:pos x="5" y="14"/>
                  </a:cxn>
                  <a:cxn ang="0">
                    <a:pos x="23" y="5"/>
                  </a:cxn>
                  <a:cxn ang="0">
                    <a:pos x="18" y="0"/>
                  </a:cxn>
                  <a:cxn ang="0">
                    <a:pos x="0" y="14"/>
                  </a:cxn>
                </a:cxnLst>
                <a:rect l="0" t="0" r="r" b="b"/>
                <a:pathLst>
                  <a:path w="23" h="14">
                    <a:moveTo>
                      <a:pt x="0" y="14"/>
                    </a:moveTo>
                    <a:lnTo>
                      <a:pt x="5" y="14"/>
                    </a:lnTo>
                    <a:lnTo>
                      <a:pt x="23" y="5"/>
                    </a:lnTo>
                    <a:lnTo>
                      <a:pt x="18" y="0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59" name="Freeform 14"/>
              <p:cNvSpPr>
                <a:spLocks/>
              </p:cNvSpPr>
              <p:nvPr/>
            </p:nvSpPr>
            <p:spPr bwMode="auto">
              <a:xfrm>
                <a:off x="7972872" y="2353668"/>
                <a:ext cx="36512" cy="22225"/>
              </a:xfrm>
              <a:custGeom>
                <a:avLst/>
                <a:gdLst/>
                <a:ahLst/>
                <a:cxnLst>
                  <a:cxn ang="0">
                    <a:pos x="0" y="14"/>
                  </a:cxn>
                  <a:cxn ang="0">
                    <a:pos x="5" y="14"/>
                  </a:cxn>
                  <a:cxn ang="0">
                    <a:pos x="23" y="5"/>
                  </a:cxn>
                  <a:cxn ang="0">
                    <a:pos x="18" y="0"/>
                  </a:cxn>
                  <a:cxn ang="0">
                    <a:pos x="0" y="14"/>
                  </a:cxn>
                </a:cxnLst>
                <a:rect l="0" t="0" r="r" b="b"/>
                <a:pathLst>
                  <a:path w="23" h="14">
                    <a:moveTo>
                      <a:pt x="0" y="14"/>
                    </a:moveTo>
                    <a:lnTo>
                      <a:pt x="5" y="14"/>
                    </a:lnTo>
                    <a:lnTo>
                      <a:pt x="23" y="5"/>
                    </a:lnTo>
                    <a:lnTo>
                      <a:pt x="18" y="0"/>
                    </a:lnTo>
                    <a:lnTo>
                      <a:pt x="0" y="14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60" name="Freeform 15"/>
              <p:cNvSpPr>
                <a:spLocks/>
              </p:cNvSpPr>
              <p:nvPr/>
            </p:nvSpPr>
            <p:spPr bwMode="auto">
              <a:xfrm>
                <a:off x="8017322" y="2250480"/>
                <a:ext cx="22225" cy="103188"/>
              </a:xfrm>
              <a:custGeom>
                <a:avLst/>
                <a:gdLst/>
                <a:ahLst/>
                <a:cxnLst>
                  <a:cxn ang="0">
                    <a:pos x="0" y="61"/>
                  </a:cxn>
                  <a:cxn ang="0">
                    <a:pos x="0" y="65"/>
                  </a:cxn>
                  <a:cxn ang="0">
                    <a:pos x="9" y="61"/>
                  </a:cxn>
                  <a:cxn ang="0">
                    <a:pos x="14" y="33"/>
                  </a:cxn>
                  <a:cxn ang="0">
                    <a:pos x="0" y="0"/>
                  </a:cxn>
                  <a:cxn ang="0">
                    <a:pos x="0" y="5"/>
                  </a:cxn>
                  <a:cxn ang="0">
                    <a:pos x="14" y="33"/>
                  </a:cxn>
                  <a:cxn ang="0">
                    <a:pos x="9" y="56"/>
                  </a:cxn>
                  <a:cxn ang="0">
                    <a:pos x="0" y="61"/>
                  </a:cxn>
                </a:cxnLst>
                <a:rect l="0" t="0" r="r" b="b"/>
                <a:pathLst>
                  <a:path w="14" h="65">
                    <a:moveTo>
                      <a:pt x="0" y="61"/>
                    </a:moveTo>
                    <a:lnTo>
                      <a:pt x="0" y="65"/>
                    </a:lnTo>
                    <a:lnTo>
                      <a:pt x="9" y="61"/>
                    </a:lnTo>
                    <a:lnTo>
                      <a:pt x="14" y="33"/>
                    </a:lnTo>
                    <a:lnTo>
                      <a:pt x="0" y="0"/>
                    </a:lnTo>
                    <a:lnTo>
                      <a:pt x="0" y="5"/>
                    </a:lnTo>
                    <a:lnTo>
                      <a:pt x="14" y="33"/>
                    </a:lnTo>
                    <a:lnTo>
                      <a:pt x="9" y="56"/>
                    </a:lnTo>
                    <a:lnTo>
                      <a:pt x="0" y="61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61" name="Freeform 16"/>
              <p:cNvSpPr>
                <a:spLocks/>
              </p:cNvSpPr>
              <p:nvPr/>
            </p:nvSpPr>
            <p:spPr bwMode="auto">
              <a:xfrm>
                <a:off x="8017322" y="2250480"/>
                <a:ext cx="22225" cy="103188"/>
              </a:xfrm>
              <a:custGeom>
                <a:avLst/>
                <a:gdLst/>
                <a:ahLst/>
                <a:cxnLst>
                  <a:cxn ang="0">
                    <a:pos x="0" y="61"/>
                  </a:cxn>
                  <a:cxn ang="0">
                    <a:pos x="0" y="65"/>
                  </a:cxn>
                  <a:cxn ang="0">
                    <a:pos x="9" y="61"/>
                  </a:cxn>
                  <a:cxn ang="0">
                    <a:pos x="14" y="33"/>
                  </a:cxn>
                  <a:cxn ang="0">
                    <a:pos x="0" y="0"/>
                  </a:cxn>
                  <a:cxn ang="0">
                    <a:pos x="0" y="5"/>
                  </a:cxn>
                  <a:cxn ang="0">
                    <a:pos x="14" y="33"/>
                  </a:cxn>
                  <a:cxn ang="0">
                    <a:pos x="9" y="56"/>
                  </a:cxn>
                  <a:cxn ang="0">
                    <a:pos x="0" y="61"/>
                  </a:cxn>
                </a:cxnLst>
                <a:rect l="0" t="0" r="r" b="b"/>
                <a:pathLst>
                  <a:path w="14" h="65">
                    <a:moveTo>
                      <a:pt x="0" y="61"/>
                    </a:moveTo>
                    <a:lnTo>
                      <a:pt x="0" y="65"/>
                    </a:lnTo>
                    <a:lnTo>
                      <a:pt x="9" y="61"/>
                    </a:lnTo>
                    <a:lnTo>
                      <a:pt x="14" y="33"/>
                    </a:lnTo>
                    <a:lnTo>
                      <a:pt x="0" y="0"/>
                    </a:lnTo>
                    <a:lnTo>
                      <a:pt x="0" y="5"/>
                    </a:lnTo>
                    <a:lnTo>
                      <a:pt x="14" y="33"/>
                    </a:lnTo>
                    <a:lnTo>
                      <a:pt x="9" y="56"/>
                    </a:lnTo>
                    <a:lnTo>
                      <a:pt x="0" y="61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62" name="Freeform 17"/>
              <p:cNvSpPr>
                <a:spLocks/>
              </p:cNvSpPr>
              <p:nvPr/>
            </p:nvSpPr>
            <p:spPr bwMode="auto">
              <a:xfrm>
                <a:off x="8187184" y="1644055"/>
                <a:ext cx="184150" cy="74613"/>
              </a:xfrm>
              <a:custGeom>
                <a:avLst/>
                <a:gdLst/>
                <a:ahLst/>
                <a:cxnLst>
                  <a:cxn ang="0">
                    <a:pos x="102" y="0"/>
                  </a:cxn>
                  <a:cxn ang="0">
                    <a:pos x="88" y="9"/>
                  </a:cxn>
                  <a:cxn ang="0">
                    <a:pos x="79" y="14"/>
                  </a:cxn>
                  <a:cxn ang="0">
                    <a:pos x="55" y="14"/>
                  </a:cxn>
                  <a:cxn ang="0">
                    <a:pos x="27" y="19"/>
                  </a:cxn>
                  <a:cxn ang="0">
                    <a:pos x="14" y="23"/>
                  </a:cxn>
                  <a:cxn ang="0">
                    <a:pos x="9" y="28"/>
                  </a:cxn>
                  <a:cxn ang="0">
                    <a:pos x="4" y="33"/>
                  </a:cxn>
                  <a:cxn ang="0">
                    <a:pos x="0" y="37"/>
                  </a:cxn>
                  <a:cxn ang="0">
                    <a:pos x="0" y="42"/>
                  </a:cxn>
                  <a:cxn ang="0">
                    <a:pos x="0" y="47"/>
                  </a:cxn>
                  <a:cxn ang="0">
                    <a:pos x="0" y="42"/>
                  </a:cxn>
                  <a:cxn ang="0">
                    <a:pos x="4" y="42"/>
                  </a:cxn>
                  <a:cxn ang="0">
                    <a:pos x="4" y="42"/>
                  </a:cxn>
                  <a:cxn ang="0">
                    <a:pos x="9" y="47"/>
                  </a:cxn>
                  <a:cxn ang="0">
                    <a:pos x="27" y="37"/>
                  </a:cxn>
                  <a:cxn ang="0">
                    <a:pos x="51" y="33"/>
                  </a:cxn>
                  <a:cxn ang="0">
                    <a:pos x="79" y="28"/>
                  </a:cxn>
                  <a:cxn ang="0">
                    <a:pos x="88" y="19"/>
                  </a:cxn>
                  <a:cxn ang="0">
                    <a:pos x="102" y="19"/>
                  </a:cxn>
                  <a:cxn ang="0">
                    <a:pos x="116" y="9"/>
                  </a:cxn>
                  <a:cxn ang="0">
                    <a:pos x="102" y="9"/>
                  </a:cxn>
                  <a:cxn ang="0">
                    <a:pos x="93" y="14"/>
                  </a:cxn>
                  <a:cxn ang="0">
                    <a:pos x="88" y="19"/>
                  </a:cxn>
                  <a:cxn ang="0">
                    <a:pos x="83" y="19"/>
                  </a:cxn>
                  <a:cxn ang="0">
                    <a:pos x="83" y="14"/>
                  </a:cxn>
                  <a:cxn ang="0">
                    <a:pos x="97" y="5"/>
                  </a:cxn>
                  <a:cxn ang="0">
                    <a:pos x="102" y="0"/>
                  </a:cxn>
                </a:cxnLst>
                <a:rect l="0" t="0" r="r" b="b"/>
                <a:pathLst>
                  <a:path w="116" h="47">
                    <a:moveTo>
                      <a:pt x="102" y="0"/>
                    </a:moveTo>
                    <a:lnTo>
                      <a:pt x="88" y="9"/>
                    </a:lnTo>
                    <a:lnTo>
                      <a:pt x="79" y="14"/>
                    </a:lnTo>
                    <a:lnTo>
                      <a:pt x="55" y="14"/>
                    </a:lnTo>
                    <a:lnTo>
                      <a:pt x="27" y="19"/>
                    </a:lnTo>
                    <a:lnTo>
                      <a:pt x="14" y="23"/>
                    </a:lnTo>
                    <a:lnTo>
                      <a:pt x="9" y="28"/>
                    </a:lnTo>
                    <a:lnTo>
                      <a:pt x="4" y="33"/>
                    </a:lnTo>
                    <a:lnTo>
                      <a:pt x="0" y="37"/>
                    </a:lnTo>
                    <a:lnTo>
                      <a:pt x="0" y="42"/>
                    </a:lnTo>
                    <a:lnTo>
                      <a:pt x="0" y="47"/>
                    </a:lnTo>
                    <a:lnTo>
                      <a:pt x="0" y="42"/>
                    </a:lnTo>
                    <a:lnTo>
                      <a:pt x="4" y="42"/>
                    </a:lnTo>
                    <a:lnTo>
                      <a:pt x="4" y="42"/>
                    </a:lnTo>
                    <a:lnTo>
                      <a:pt x="9" y="47"/>
                    </a:lnTo>
                    <a:lnTo>
                      <a:pt x="27" y="37"/>
                    </a:lnTo>
                    <a:lnTo>
                      <a:pt x="51" y="33"/>
                    </a:lnTo>
                    <a:lnTo>
                      <a:pt x="79" y="28"/>
                    </a:lnTo>
                    <a:lnTo>
                      <a:pt x="88" y="19"/>
                    </a:lnTo>
                    <a:lnTo>
                      <a:pt x="102" y="19"/>
                    </a:lnTo>
                    <a:lnTo>
                      <a:pt x="116" y="9"/>
                    </a:lnTo>
                    <a:lnTo>
                      <a:pt x="102" y="9"/>
                    </a:lnTo>
                    <a:lnTo>
                      <a:pt x="93" y="14"/>
                    </a:lnTo>
                    <a:lnTo>
                      <a:pt x="88" y="19"/>
                    </a:lnTo>
                    <a:lnTo>
                      <a:pt x="83" y="19"/>
                    </a:lnTo>
                    <a:lnTo>
                      <a:pt x="83" y="14"/>
                    </a:lnTo>
                    <a:lnTo>
                      <a:pt x="97" y="5"/>
                    </a:lnTo>
                    <a:lnTo>
                      <a:pt x="102" y="0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63" name="Freeform 18"/>
              <p:cNvSpPr>
                <a:spLocks/>
              </p:cNvSpPr>
              <p:nvPr/>
            </p:nvSpPr>
            <p:spPr bwMode="auto">
              <a:xfrm>
                <a:off x="8187184" y="1644055"/>
                <a:ext cx="184150" cy="74613"/>
              </a:xfrm>
              <a:custGeom>
                <a:avLst/>
                <a:gdLst/>
                <a:ahLst/>
                <a:cxnLst>
                  <a:cxn ang="0">
                    <a:pos x="102" y="0"/>
                  </a:cxn>
                  <a:cxn ang="0">
                    <a:pos x="88" y="9"/>
                  </a:cxn>
                  <a:cxn ang="0">
                    <a:pos x="79" y="14"/>
                  </a:cxn>
                  <a:cxn ang="0">
                    <a:pos x="55" y="14"/>
                  </a:cxn>
                  <a:cxn ang="0">
                    <a:pos x="27" y="19"/>
                  </a:cxn>
                  <a:cxn ang="0">
                    <a:pos x="14" y="23"/>
                  </a:cxn>
                  <a:cxn ang="0">
                    <a:pos x="9" y="28"/>
                  </a:cxn>
                  <a:cxn ang="0">
                    <a:pos x="4" y="33"/>
                  </a:cxn>
                  <a:cxn ang="0">
                    <a:pos x="0" y="37"/>
                  </a:cxn>
                  <a:cxn ang="0">
                    <a:pos x="0" y="42"/>
                  </a:cxn>
                  <a:cxn ang="0">
                    <a:pos x="0" y="47"/>
                  </a:cxn>
                  <a:cxn ang="0">
                    <a:pos x="0" y="42"/>
                  </a:cxn>
                  <a:cxn ang="0">
                    <a:pos x="4" y="42"/>
                  </a:cxn>
                  <a:cxn ang="0">
                    <a:pos x="4" y="42"/>
                  </a:cxn>
                  <a:cxn ang="0">
                    <a:pos x="9" y="47"/>
                  </a:cxn>
                  <a:cxn ang="0">
                    <a:pos x="27" y="37"/>
                  </a:cxn>
                  <a:cxn ang="0">
                    <a:pos x="51" y="33"/>
                  </a:cxn>
                  <a:cxn ang="0">
                    <a:pos x="79" y="28"/>
                  </a:cxn>
                  <a:cxn ang="0">
                    <a:pos x="88" y="19"/>
                  </a:cxn>
                  <a:cxn ang="0">
                    <a:pos x="102" y="19"/>
                  </a:cxn>
                  <a:cxn ang="0">
                    <a:pos x="116" y="9"/>
                  </a:cxn>
                  <a:cxn ang="0">
                    <a:pos x="102" y="9"/>
                  </a:cxn>
                  <a:cxn ang="0">
                    <a:pos x="93" y="14"/>
                  </a:cxn>
                  <a:cxn ang="0">
                    <a:pos x="88" y="19"/>
                  </a:cxn>
                  <a:cxn ang="0">
                    <a:pos x="83" y="19"/>
                  </a:cxn>
                  <a:cxn ang="0">
                    <a:pos x="83" y="14"/>
                  </a:cxn>
                  <a:cxn ang="0">
                    <a:pos x="97" y="5"/>
                  </a:cxn>
                  <a:cxn ang="0">
                    <a:pos x="102" y="0"/>
                  </a:cxn>
                </a:cxnLst>
                <a:rect l="0" t="0" r="r" b="b"/>
                <a:pathLst>
                  <a:path w="116" h="47">
                    <a:moveTo>
                      <a:pt x="102" y="0"/>
                    </a:moveTo>
                    <a:lnTo>
                      <a:pt x="88" y="9"/>
                    </a:lnTo>
                    <a:lnTo>
                      <a:pt x="79" y="14"/>
                    </a:lnTo>
                    <a:lnTo>
                      <a:pt x="55" y="14"/>
                    </a:lnTo>
                    <a:lnTo>
                      <a:pt x="27" y="19"/>
                    </a:lnTo>
                    <a:lnTo>
                      <a:pt x="14" y="23"/>
                    </a:lnTo>
                    <a:lnTo>
                      <a:pt x="9" y="28"/>
                    </a:lnTo>
                    <a:lnTo>
                      <a:pt x="4" y="33"/>
                    </a:lnTo>
                    <a:lnTo>
                      <a:pt x="0" y="37"/>
                    </a:lnTo>
                    <a:lnTo>
                      <a:pt x="0" y="42"/>
                    </a:lnTo>
                    <a:lnTo>
                      <a:pt x="0" y="47"/>
                    </a:lnTo>
                    <a:lnTo>
                      <a:pt x="0" y="42"/>
                    </a:lnTo>
                    <a:lnTo>
                      <a:pt x="4" y="42"/>
                    </a:lnTo>
                    <a:lnTo>
                      <a:pt x="4" y="42"/>
                    </a:lnTo>
                    <a:lnTo>
                      <a:pt x="9" y="47"/>
                    </a:lnTo>
                    <a:lnTo>
                      <a:pt x="27" y="37"/>
                    </a:lnTo>
                    <a:lnTo>
                      <a:pt x="51" y="33"/>
                    </a:lnTo>
                    <a:lnTo>
                      <a:pt x="79" y="28"/>
                    </a:lnTo>
                    <a:lnTo>
                      <a:pt x="88" y="19"/>
                    </a:lnTo>
                    <a:lnTo>
                      <a:pt x="102" y="19"/>
                    </a:lnTo>
                    <a:lnTo>
                      <a:pt x="116" y="9"/>
                    </a:lnTo>
                    <a:lnTo>
                      <a:pt x="102" y="9"/>
                    </a:lnTo>
                    <a:lnTo>
                      <a:pt x="93" y="14"/>
                    </a:lnTo>
                    <a:lnTo>
                      <a:pt x="88" y="19"/>
                    </a:lnTo>
                    <a:lnTo>
                      <a:pt x="83" y="19"/>
                    </a:lnTo>
                    <a:lnTo>
                      <a:pt x="83" y="14"/>
                    </a:lnTo>
                    <a:lnTo>
                      <a:pt x="97" y="5"/>
                    </a:lnTo>
                    <a:lnTo>
                      <a:pt x="102" y="0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64" name="Freeform 19"/>
              <p:cNvSpPr>
                <a:spLocks/>
              </p:cNvSpPr>
              <p:nvPr/>
            </p:nvSpPr>
            <p:spPr bwMode="auto">
              <a:xfrm>
                <a:off x="4343847" y="3109318"/>
                <a:ext cx="15875" cy="30163"/>
              </a:xfrm>
              <a:custGeom>
                <a:avLst/>
                <a:gdLst/>
                <a:ahLst/>
                <a:cxnLst>
                  <a:cxn ang="0">
                    <a:pos x="5" y="19"/>
                  </a:cxn>
                  <a:cxn ang="0">
                    <a:pos x="5" y="19"/>
                  </a:cxn>
                  <a:cxn ang="0">
                    <a:pos x="5" y="19"/>
                  </a:cxn>
                  <a:cxn ang="0">
                    <a:pos x="0" y="19"/>
                  </a:cxn>
                  <a:cxn ang="0">
                    <a:pos x="0" y="14"/>
                  </a:cxn>
                  <a:cxn ang="0">
                    <a:pos x="0" y="9"/>
                  </a:cxn>
                  <a:cxn ang="0">
                    <a:pos x="5" y="0"/>
                  </a:cxn>
                  <a:cxn ang="0">
                    <a:pos x="10" y="0"/>
                  </a:cxn>
                  <a:cxn ang="0">
                    <a:pos x="10" y="14"/>
                  </a:cxn>
                  <a:cxn ang="0">
                    <a:pos x="10" y="19"/>
                  </a:cxn>
                  <a:cxn ang="0">
                    <a:pos x="5" y="19"/>
                  </a:cxn>
                </a:cxnLst>
                <a:rect l="0" t="0" r="r" b="b"/>
                <a:pathLst>
                  <a:path w="10" h="19">
                    <a:moveTo>
                      <a:pt x="5" y="19"/>
                    </a:moveTo>
                    <a:lnTo>
                      <a:pt x="5" y="19"/>
                    </a:lnTo>
                    <a:lnTo>
                      <a:pt x="5" y="19"/>
                    </a:lnTo>
                    <a:lnTo>
                      <a:pt x="0" y="19"/>
                    </a:lnTo>
                    <a:lnTo>
                      <a:pt x="0" y="14"/>
                    </a:lnTo>
                    <a:lnTo>
                      <a:pt x="0" y="9"/>
                    </a:lnTo>
                    <a:lnTo>
                      <a:pt x="5" y="0"/>
                    </a:lnTo>
                    <a:lnTo>
                      <a:pt x="10" y="0"/>
                    </a:lnTo>
                    <a:lnTo>
                      <a:pt x="10" y="14"/>
                    </a:lnTo>
                    <a:lnTo>
                      <a:pt x="10" y="19"/>
                    </a:lnTo>
                    <a:lnTo>
                      <a:pt x="5" y="19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65" name="Freeform 20"/>
              <p:cNvSpPr>
                <a:spLocks/>
              </p:cNvSpPr>
              <p:nvPr/>
            </p:nvSpPr>
            <p:spPr bwMode="auto">
              <a:xfrm>
                <a:off x="4343847" y="3109318"/>
                <a:ext cx="15875" cy="30163"/>
              </a:xfrm>
              <a:custGeom>
                <a:avLst/>
                <a:gdLst/>
                <a:ahLst/>
                <a:cxnLst>
                  <a:cxn ang="0">
                    <a:pos x="5" y="19"/>
                  </a:cxn>
                  <a:cxn ang="0">
                    <a:pos x="5" y="19"/>
                  </a:cxn>
                  <a:cxn ang="0">
                    <a:pos x="5" y="19"/>
                  </a:cxn>
                  <a:cxn ang="0">
                    <a:pos x="0" y="19"/>
                  </a:cxn>
                  <a:cxn ang="0">
                    <a:pos x="0" y="14"/>
                  </a:cxn>
                  <a:cxn ang="0">
                    <a:pos x="0" y="9"/>
                  </a:cxn>
                  <a:cxn ang="0">
                    <a:pos x="5" y="0"/>
                  </a:cxn>
                  <a:cxn ang="0">
                    <a:pos x="10" y="0"/>
                  </a:cxn>
                  <a:cxn ang="0">
                    <a:pos x="10" y="14"/>
                  </a:cxn>
                  <a:cxn ang="0">
                    <a:pos x="10" y="19"/>
                  </a:cxn>
                  <a:cxn ang="0">
                    <a:pos x="5" y="19"/>
                  </a:cxn>
                </a:cxnLst>
                <a:rect l="0" t="0" r="r" b="b"/>
                <a:pathLst>
                  <a:path w="10" h="19">
                    <a:moveTo>
                      <a:pt x="5" y="19"/>
                    </a:moveTo>
                    <a:lnTo>
                      <a:pt x="5" y="19"/>
                    </a:lnTo>
                    <a:lnTo>
                      <a:pt x="5" y="19"/>
                    </a:lnTo>
                    <a:lnTo>
                      <a:pt x="0" y="19"/>
                    </a:lnTo>
                    <a:lnTo>
                      <a:pt x="0" y="14"/>
                    </a:lnTo>
                    <a:lnTo>
                      <a:pt x="0" y="9"/>
                    </a:lnTo>
                    <a:lnTo>
                      <a:pt x="5" y="0"/>
                    </a:lnTo>
                    <a:lnTo>
                      <a:pt x="10" y="0"/>
                    </a:lnTo>
                    <a:lnTo>
                      <a:pt x="10" y="14"/>
                    </a:lnTo>
                    <a:lnTo>
                      <a:pt x="10" y="19"/>
                    </a:lnTo>
                    <a:lnTo>
                      <a:pt x="5" y="19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66" name="Freeform 21"/>
              <p:cNvSpPr>
                <a:spLocks/>
              </p:cNvSpPr>
              <p:nvPr/>
            </p:nvSpPr>
            <p:spPr bwMode="auto">
              <a:xfrm>
                <a:off x="4507359" y="2983905"/>
                <a:ext cx="42862" cy="50800"/>
              </a:xfrm>
              <a:custGeom>
                <a:avLst/>
                <a:gdLst/>
                <a:ahLst/>
                <a:cxnLst>
                  <a:cxn ang="0">
                    <a:pos x="27" y="32"/>
                  </a:cxn>
                  <a:cxn ang="0">
                    <a:pos x="23" y="32"/>
                  </a:cxn>
                  <a:cxn ang="0">
                    <a:pos x="18" y="28"/>
                  </a:cxn>
                  <a:cxn ang="0">
                    <a:pos x="9" y="14"/>
                  </a:cxn>
                  <a:cxn ang="0">
                    <a:pos x="0" y="4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9" y="4"/>
                  </a:cxn>
                  <a:cxn ang="0">
                    <a:pos x="14" y="18"/>
                  </a:cxn>
                  <a:cxn ang="0">
                    <a:pos x="23" y="18"/>
                  </a:cxn>
                  <a:cxn ang="0">
                    <a:pos x="23" y="28"/>
                  </a:cxn>
                  <a:cxn ang="0">
                    <a:pos x="27" y="32"/>
                  </a:cxn>
                  <a:cxn ang="0">
                    <a:pos x="27" y="32"/>
                  </a:cxn>
                </a:cxnLst>
                <a:rect l="0" t="0" r="r" b="b"/>
                <a:pathLst>
                  <a:path w="27" h="32">
                    <a:moveTo>
                      <a:pt x="27" y="32"/>
                    </a:moveTo>
                    <a:lnTo>
                      <a:pt x="23" y="32"/>
                    </a:lnTo>
                    <a:lnTo>
                      <a:pt x="18" y="28"/>
                    </a:lnTo>
                    <a:lnTo>
                      <a:pt x="9" y="14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4" y="0"/>
                    </a:lnTo>
                    <a:lnTo>
                      <a:pt x="9" y="4"/>
                    </a:lnTo>
                    <a:lnTo>
                      <a:pt x="14" y="18"/>
                    </a:lnTo>
                    <a:lnTo>
                      <a:pt x="23" y="18"/>
                    </a:lnTo>
                    <a:lnTo>
                      <a:pt x="23" y="28"/>
                    </a:lnTo>
                    <a:lnTo>
                      <a:pt x="27" y="32"/>
                    </a:lnTo>
                    <a:lnTo>
                      <a:pt x="27" y="32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67" name="Freeform 22"/>
              <p:cNvSpPr>
                <a:spLocks/>
              </p:cNvSpPr>
              <p:nvPr/>
            </p:nvSpPr>
            <p:spPr bwMode="auto">
              <a:xfrm>
                <a:off x="4507359" y="2983905"/>
                <a:ext cx="42862" cy="50800"/>
              </a:xfrm>
              <a:custGeom>
                <a:avLst/>
                <a:gdLst/>
                <a:ahLst/>
                <a:cxnLst>
                  <a:cxn ang="0">
                    <a:pos x="27" y="32"/>
                  </a:cxn>
                  <a:cxn ang="0">
                    <a:pos x="23" y="32"/>
                  </a:cxn>
                  <a:cxn ang="0">
                    <a:pos x="18" y="28"/>
                  </a:cxn>
                  <a:cxn ang="0">
                    <a:pos x="9" y="14"/>
                  </a:cxn>
                  <a:cxn ang="0">
                    <a:pos x="0" y="4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9" y="4"/>
                  </a:cxn>
                  <a:cxn ang="0">
                    <a:pos x="14" y="18"/>
                  </a:cxn>
                  <a:cxn ang="0">
                    <a:pos x="23" y="18"/>
                  </a:cxn>
                  <a:cxn ang="0">
                    <a:pos x="23" y="28"/>
                  </a:cxn>
                  <a:cxn ang="0">
                    <a:pos x="27" y="32"/>
                  </a:cxn>
                  <a:cxn ang="0">
                    <a:pos x="27" y="32"/>
                  </a:cxn>
                </a:cxnLst>
                <a:rect l="0" t="0" r="r" b="b"/>
                <a:pathLst>
                  <a:path w="27" h="32">
                    <a:moveTo>
                      <a:pt x="27" y="32"/>
                    </a:moveTo>
                    <a:lnTo>
                      <a:pt x="23" y="32"/>
                    </a:lnTo>
                    <a:lnTo>
                      <a:pt x="18" y="28"/>
                    </a:lnTo>
                    <a:lnTo>
                      <a:pt x="9" y="14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4" y="0"/>
                    </a:lnTo>
                    <a:lnTo>
                      <a:pt x="9" y="4"/>
                    </a:lnTo>
                    <a:lnTo>
                      <a:pt x="14" y="18"/>
                    </a:lnTo>
                    <a:lnTo>
                      <a:pt x="23" y="18"/>
                    </a:lnTo>
                    <a:lnTo>
                      <a:pt x="23" y="28"/>
                    </a:lnTo>
                    <a:lnTo>
                      <a:pt x="27" y="32"/>
                    </a:lnTo>
                    <a:lnTo>
                      <a:pt x="27" y="32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68" name="Freeform 23"/>
              <p:cNvSpPr>
                <a:spLocks/>
              </p:cNvSpPr>
              <p:nvPr/>
            </p:nvSpPr>
            <p:spPr bwMode="auto">
              <a:xfrm>
                <a:off x="4602609" y="3020418"/>
                <a:ext cx="30162" cy="36513"/>
              </a:xfrm>
              <a:custGeom>
                <a:avLst/>
                <a:gdLst/>
                <a:ahLst/>
                <a:cxnLst>
                  <a:cxn ang="0">
                    <a:pos x="5" y="9"/>
                  </a:cxn>
                  <a:cxn ang="0">
                    <a:pos x="5" y="0"/>
                  </a:cxn>
                  <a:cxn ang="0">
                    <a:pos x="9" y="0"/>
                  </a:cxn>
                  <a:cxn ang="0">
                    <a:pos x="14" y="0"/>
                  </a:cxn>
                  <a:cxn ang="0">
                    <a:pos x="19" y="14"/>
                  </a:cxn>
                  <a:cxn ang="0">
                    <a:pos x="19" y="23"/>
                  </a:cxn>
                  <a:cxn ang="0">
                    <a:pos x="5" y="23"/>
                  </a:cxn>
                  <a:cxn ang="0">
                    <a:pos x="5" y="23"/>
                  </a:cxn>
                  <a:cxn ang="0">
                    <a:pos x="0" y="14"/>
                  </a:cxn>
                  <a:cxn ang="0">
                    <a:pos x="5" y="9"/>
                  </a:cxn>
                </a:cxnLst>
                <a:rect l="0" t="0" r="r" b="b"/>
                <a:pathLst>
                  <a:path w="19" h="23">
                    <a:moveTo>
                      <a:pt x="5" y="9"/>
                    </a:moveTo>
                    <a:lnTo>
                      <a:pt x="5" y="0"/>
                    </a:lnTo>
                    <a:lnTo>
                      <a:pt x="9" y="0"/>
                    </a:lnTo>
                    <a:lnTo>
                      <a:pt x="14" y="0"/>
                    </a:lnTo>
                    <a:lnTo>
                      <a:pt x="19" y="14"/>
                    </a:lnTo>
                    <a:lnTo>
                      <a:pt x="19" y="23"/>
                    </a:lnTo>
                    <a:lnTo>
                      <a:pt x="5" y="23"/>
                    </a:lnTo>
                    <a:lnTo>
                      <a:pt x="5" y="23"/>
                    </a:lnTo>
                    <a:lnTo>
                      <a:pt x="0" y="14"/>
                    </a:lnTo>
                    <a:lnTo>
                      <a:pt x="5" y="9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69" name="Freeform 24"/>
              <p:cNvSpPr>
                <a:spLocks/>
              </p:cNvSpPr>
              <p:nvPr/>
            </p:nvSpPr>
            <p:spPr bwMode="auto">
              <a:xfrm>
                <a:off x="4602609" y="3020418"/>
                <a:ext cx="30162" cy="36513"/>
              </a:xfrm>
              <a:custGeom>
                <a:avLst/>
                <a:gdLst/>
                <a:ahLst/>
                <a:cxnLst>
                  <a:cxn ang="0">
                    <a:pos x="5" y="9"/>
                  </a:cxn>
                  <a:cxn ang="0">
                    <a:pos x="5" y="0"/>
                  </a:cxn>
                  <a:cxn ang="0">
                    <a:pos x="9" y="0"/>
                  </a:cxn>
                  <a:cxn ang="0">
                    <a:pos x="14" y="0"/>
                  </a:cxn>
                  <a:cxn ang="0">
                    <a:pos x="19" y="14"/>
                  </a:cxn>
                  <a:cxn ang="0">
                    <a:pos x="19" y="23"/>
                  </a:cxn>
                  <a:cxn ang="0">
                    <a:pos x="5" y="23"/>
                  </a:cxn>
                  <a:cxn ang="0">
                    <a:pos x="5" y="23"/>
                  </a:cxn>
                  <a:cxn ang="0">
                    <a:pos x="0" y="14"/>
                  </a:cxn>
                  <a:cxn ang="0">
                    <a:pos x="5" y="9"/>
                  </a:cxn>
                </a:cxnLst>
                <a:rect l="0" t="0" r="r" b="b"/>
                <a:pathLst>
                  <a:path w="19" h="23">
                    <a:moveTo>
                      <a:pt x="5" y="9"/>
                    </a:moveTo>
                    <a:lnTo>
                      <a:pt x="5" y="0"/>
                    </a:lnTo>
                    <a:lnTo>
                      <a:pt x="9" y="0"/>
                    </a:lnTo>
                    <a:lnTo>
                      <a:pt x="14" y="0"/>
                    </a:lnTo>
                    <a:lnTo>
                      <a:pt x="19" y="14"/>
                    </a:lnTo>
                    <a:lnTo>
                      <a:pt x="19" y="23"/>
                    </a:lnTo>
                    <a:lnTo>
                      <a:pt x="5" y="23"/>
                    </a:lnTo>
                    <a:lnTo>
                      <a:pt x="5" y="23"/>
                    </a:lnTo>
                    <a:lnTo>
                      <a:pt x="0" y="14"/>
                    </a:lnTo>
                    <a:lnTo>
                      <a:pt x="5" y="9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70" name="Rectangle 37"/>
              <p:cNvSpPr>
                <a:spLocks noChangeArrowheads="1"/>
              </p:cNvSpPr>
              <p:nvPr/>
            </p:nvSpPr>
            <p:spPr bwMode="auto">
              <a:xfrm>
                <a:off x="7891909" y="1932980"/>
                <a:ext cx="1587" cy="6350"/>
              </a:xfrm>
              <a:prstGeom prst="rect">
                <a:avLst/>
              </a:pr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71" name="Freeform 38"/>
              <p:cNvSpPr>
                <a:spLocks/>
              </p:cNvSpPr>
              <p:nvPr/>
            </p:nvSpPr>
            <p:spPr bwMode="auto">
              <a:xfrm>
                <a:off x="7891909" y="1932980"/>
                <a:ext cx="1587" cy="6350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4"/>
                  </a:cxn>
                </a:cxnLst>
                <a:rect l="0" t="0" r="r" b="b"/>
                <a:pathLst>
                  <a:path h="4">
                    <a:moveTo>
                      <a:pt x="0" y="4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4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72" name="Freeform 39"/>
              <p:cNvSpPr>
                <a:spLocks/>
              </p:cNvSpPr>
              <p:nvPr/>
            </p:nvSpPr>
            <p:spPr bwMode="auto">
              <a:xfrm>
                <a:off x="7883972" y="1917105"/>
                <a:ext cx="7937" cy="7938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0" y="0"/>
                  </a:cxn>
                  <a:cxn ang="0">
                    <a:pos x="5" y="0"/>
                  </a:cxn>
                  <a:cxn ang="0">
                    <a:pos x="5" y="0"/>
                  </a:cxn>
                  <a:cxn ang="0">
                    <a:pos x="5" y="0"/>
                  </a:cxn>
                  <a:cxn ang="0">
                    <a:pos x="5" y="5"/>
                  </a:cxn>
                  <a:cxn ang="0">
                    <a:pos x="5" y="0"/>
                  </a:cxn>
                </a:cxnLst>
                <a:rect l="0" t="0" r="r" b="b"/>
                <a:pathLst>
                  <a:path w="5" h="5">
                    <a:moveTo>
                      <a:pt x="5" y="0"/>
                    </a:moveTo>
                    <a:lnTo>
                      <a:pt x="0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5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73" name="Freeform 40"/>
              <p:cNvSpPr>
                <a:spLocks/>
              </p:cNvSpPr>
              <p:nvPr/>
            </p:nvSpPr>
            <p:spPr bwMode="auto">
              <a:xfrm>
                <a:off x="7883972" y="1917105"/>
                <a:ext cx="7937" cy="7938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0" y="0"/>
                  </a:cxn>
                  <a:cxn ang="0">
                    <a:pos x="5" y="0"/>
                  </a:cxn>
                  <a:cxn ang="0">
                    <a:pos x="5" y="0"/>
                  </a:cxn>
                  <a:cxn ang="0">
                    <a:pos x="5" y="0"/>
                  </a:cxn>
                  <a:cxn ang="0">
                    <a:pos x="5" y="5"/>
                  </a:cxn>
                  <a:cxn ang="0">
                    <a:pos x="5" y="0"/>
                  </a:cxn>
                </a:cxnLst>
                <a:rect l="0" t="0" r="r" b="b"/>
                <a:pathLst>
                  <a:path w="5" h="5">
                    <a:moveTo>
                      <a:pt x="5" y="0"/>
                    </a:moveTo>
                    <a:lnTo>
                      <a:pt x="0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5"/>
                    </a:lnTo>
                    <a:lnTo>
                      <a:pt x="5" y="0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74" name="Freeform 41"/>
              <p:cNvSpPr>
                <a:spLocks/>
              </p:cNvSpPr>
              <p:nvPr/>
            </p:nvSpPr>
            <p:spPr bwMode="auto">
              <a:xfrm>
                <a:off x="6040884" y="3109318"/>
                <a:ext cx="50800" cy="66675"/>
              </a:xfrm>
              <a:custGeom>
                <a:avLst/>
                <a:gdLst/>
                <a:ahLst/>
                <a:cxnLst>
                  <a:cxn ang="0">
                    <a:pos x="4" y="23"/>
                  </a:cxn>
                  <a:cxn ang="0">
                    <a:pos x="9" y="23"/>
                  </a:cxn>
                  <a:cxn ang="0">
                    <a:pos x="9" y="19"/>
                  </a:cxn>
                  <a:cxn ang="0">
                    <a:pos x="18" y="9"/>
                  </a:cxn>
                  <a:cxn ang="0">
                    <a:pos x="18" y="9"/>
                  </a:cxn>
                  <a:cxn ang="0">
                    <a:pos x="23" y="5"/>
                  </a:cxn>
                  <a:cxn ang="0">
                    <a:pos x="28" y="5"/>
                  </a:cxn>
                  <a:cxn ang="0">
                    <a:pos x="32" y="0"/>
                  </a:cxn>
                  <a:cxn ang="0">
                    <a:pos x="32" y="0"/>
                  </a:cxn>
                  <a:cxn ang="0">
                    <a:pos x="32" y="5"/>
                  </a:cxn>
                  <a:cxn ang="0">
                    <a:pos x="18" y="23"/>
                  </a:cxn>
                  <a:cxn ang="0">
                    <a:pos x="0" y="37"/>
                  </a:cxn>
                  <a:cxn ang="0">
                    <a:pos x="0" y="42"/>
                  </a:cxn>
                  <a:cxn ang="0">
                    <a:pos x="0" y="37"/>
                  </a:cxn>
                  <a:cxn ang="0">
                    <a:pos x="4" y="28"/>
                  </a:cxn>
                  <a:cxn ang="0">
                    <a:pos x="4" y="23"/>
                  </a:cxn>
                  <a:cxn ang="0">
                    <a:pos x="4" y="23"/>
                  </a:cxn>
                </a:cxnLst>
                <a:rect l="0" t="0" r="r" b="b"/>
                <a:pathLst>
                  <a:path w="32" h="42">
                    <a:moveTo>
                      <a:pt x="4" y="23"/>
                    </a:moveTo>
                    <a:lnTo>
                      <a:pt x="9" y="23"/>
                    </a:lnTo>
                    <a:lnTo>
                      <a:pt x="9" y="19"/>
                    </a:lnTo>
                    <a:lnTo>
                      <a:pt x="18" y="9"/>
                    </a:lnTo>
                    <a:lnTo>
                      <a:pt x="18" y="9"/>
                    </a:lnTo>
                    <a:lnTo>
                      <a:pt x="23" y="5"/>
                    </a:lnTo>
                    <a:lnTo>
                      <a:pt x="28" y="5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32" y="5"/>
                    </a:lnTo>
                    <a:lnTo>
                      <a:pt x="18" y="23"/>
                    </a:lnTo>
                    <a:lnTo>
                      <a:pt x="0" y="37"/>
                    </a:lnTo>
                    <a:lnTo>
                      <a:pt x="0" y="42"/>
                    </a:lnTo>
                    <a:lnTo>
                      <a:pt x="0" y="37"/>
                    </a:lnTo>
                    <a:lnTo>
                      <a:pt x="4" y="28"/>
                    </a:lnTo>
                    <a:lnTo>
                      <a:pt x="4" y="23"/>
                    </a:lnTo>
                    <a:lnTo>
                      <a:pt x="4" y="23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75" name="Freeform 42"/>
              <p:cNvSpPr>
                <a:spLocks/>
              </p:cNvSpPr>
              <p:nvPr/>
            </p:nvSpPr>
            <p:spPr bwMode="auto">
              <a:xfrm>
                <a:off x="6040884" y="3109318"/>
                <a:ext cx="50800" cy="66675"/>
              </a:xfrm>
              <a:custGeom>
                <a:avLst/>
                <a:gdLst/>
                <a:ahLst/>
                <a:cxnLst>
                  <a:cxn ang="0">
                    <a:pos x="4" y="23"/>
                  </a:cxn>
                  <a:cxn ang="0">
                    <a:pos x="9" y="23"/>
                  </a:cxn>
                  <a:cxn ang="0">
                    <a:pos x="9" y="19"/>
                  </a:cxn>
                  <a:cxn ang="0">
                    <a:pos x="18" y="9"/>
                  </a:cxn>
                  <a:cxn ang="0">
                    <a:pos x="18" y="9"/>
                  </a:cxn>
                  <a:cxn ang="0">
                    <a:pos x="23" y="5"/>
                  </a:cxn>
                  <a:cxn ang="0">
                    <a:pos x="28" y="5"/>
                  </a:cxn>
                  <a:cxn ang="0">
                    <a:pos x="32" y="0"/>
                  </a:cxn>
                  <a:cxn ang="0">
                    <a:pos x="32" y="0"/>
                  </a:cxn>
                  <a:cxn ang="0">
                    <a:pos x="32" y="5"/>
                  </a:cxn>
                  <a:cxn ang="0">
                    <a:pos x="18" y="23"/>
                  </a:cxn>
                  <a:cxn ang="0">
                    <a:pos x="0" y="37"/>
                  </a:cxn>
                  <a:cxn ang="0">
                    <a:pos x="0" y="42"/>
                  </a:cxn>
                  <a:cxn ang="0">
                    <a:pos x="0" y="37"/>
                  </a:cxn>
                  <a:cxn ang="0">
                    <a:pos x="4" y="28"/>
                  </a:cxn>
                  <a:cxn ang="0">
                    <a:pos x="4" y="23"/>
                  </a:cxn>
                  <a:cxn ang="0">
                    <a:pos x="4" y="23"/>
                  </a:cxn>
                </a:cxnLst>
                <a:rect l="0" t="0" r="r" b="b"/>
                <a:pathLst>
                  <a:path w="32" h="42">
                    <a:moveTo>
                      <a:pt x="4" y="23"/>
                    </a:moveTo>
                    <a:lnTo>
                      <a:pt x="9" y="23"/>
                    </a:lnTo>
                    <a:lnTo>
                      <a:pt x="9" y="19"/>
                    </a:lnTo>
                    <a:lnTo>
                      <a:pt x="18" y="9"/>
                    </a:lnTo>
                    <a:lnTo>
                      <a:pt x="18" y="9"/>
                    </a:lnTo>
                    <a:lnTo>
                      <a:pt x="23" y="5"/>
                    </a:lnTo>
                    <a:lnTo>
                      <a:pt x="28" y="5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32" y="5"/>
                    </a:lnTo>
                    <a:lnTo>
                      <a:pt x="18" y="23"/>
                    </a:lnTo>
                    <a:lnTo>
                      <a:pt x="0" y="37"/>
                    </a:lnTo>
                    <a:lnTo>
                      <a:pt x="0" y="42"/>
                    </a:lnTo>
                    <a:lnTo>
                      <a:pt x="0" y="37"/>
                    </a:lnTo>
                    <a:lnTo>
                      <a:pt x="4" y="28"/>
                    </a:lnTo>
                    <a:lnTo>
                      <a:pt x="4" y="23"/>
                    </a:lnTo>
                    <a:lnTo>
                      <a:pt x="4" y="23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76" name="Freeform 43"/>
              <p:cNvSpPr>
                <a:spLocks/>
              </p:cNvSpPr>
              <p:nvPr/>
            </p:nvSpPr>
            <p:spPr bwMode="auto">
              <a:xfrm>
                <a:off x="8650734" y="1258293"/>
                <a:ext cx="15875" cy="22225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4"/>
                  </a:cxn>
                  <a:cxn ang="0">
                    <a:pos x="5" y="14"/>
                  </a:cxn>
                  <a:cxn ang="0">
                    <a:pos x="10" y="10"/>
                  </a:cxn>
                  <a:cxn ang="0">
                    <a:pos x="5" y="5"/>
                  </a:cxn>
                  <a:cxn ang="0">
                    <a:pos x="5" y="0"/>
                  </a:cxn>
                  <a:cxn ang="0">
                    <a:pos x="0" y="0"/>
                  </a:cxn>
                  <a:cxn ang="0">
                    <a:pos x="0" y="5"/>
                  </a:cxn>
                </a:cxnLst>
                <a:rect l="0" t="0" r="r" b="b"/>
                <a:pathLst>
                  <a:path w="10" h="14">
                    <a:moveTo>
                      <a:pt x="0" y="5"/>
                    </a:moveTo>
                    <a:lnTo>
                      <a:pt x="0" y="14"/>
                    </a:lnTo>
                    <a:lnTo>
                      <a:pt x="5" y="14"/>
                    </a:lnTo>
                    <a:lnTo>
                      <a:pt x="10" y="10"/>
                    </a:lnTo>
                    <a:lnTo>
                      <a:pt x="5" y="5"/>
                    </a:lnTo>
                    <a:lnTo>
                      <a:pt x="5" y="0"/>
                    </a:lnTo>
                    <a:lnTo>
                      <a:pt x="0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77" name="Freeform 44"/>
              <p:cNvSpPr>
                <a:spLocks/>
              </p:cNvSpPr>
              <p:nvPr/>
            </p:nvSpPr>
            <p:spPr bwMode="auto">
              <a:xfrm>
                <a:off x="8650734" y="1258293"/>
                <a:ext cx="15875" cy="22225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4"/>
                  </a:cxn>
                  <a:cxn ang="0">
                    <a:pos x="5" y="14"/>
                  </a:cxn>
                  <a:cxn ang="0">
                    <a:pos x="10" y="10"/>
                  </a:cxn>
                  <a:cxn ang="0">
                    <a:pos x="5" y="5"/>
                  </a:cxn>
                  <a:cxn ang="0">
                    <a:pos x="5" y="0"/>
                  </a:cxn>
                  <a:cxn ang="0">
                    <a:pos x="0" y="0"/>
                  </a:cxn>
                  <a:cxn ang="0">
                    <a:pos x="0" y="5"/>
                  </a:cxn>
                </a:cxnLst>
                <a:rect l="0" t="0" r="r" b="b"/>
                <a:pathLst>
                  <a:path w="10" h="14">
                    <a:moveTo>
                      <a:pt x="0" y="5"/>
                    </a:moveTo>
                    <a:lnTo>
                      <a:pt x="0" y="14"/>
                    </a:lnTo>
                    <a:lnTo>
                      <a:pt x="5" y="14"/>
                    </a:lnTo>
                    <a:lnTo>
                      <a:pt x="10" y="10"/>
                    </a:lnTo>
                    <a:lnTo>
                      <a:pt x="5" y="5"/>
                    </a:lnTo>
                    <a:lnTo>
                      <a:pt x="5" y="0"/>
                    </a:lnTo>
                    <a:lnTo>
                      <a:pt x="0" y="0"/>
                    </a:lnTo>
                    <a:lnTo>
                      <a:pt x="0" y="5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78" name="Freeform 45"/>
              <p:cNvSpPr>
                <a:spLocks/>
              </p:cNvSpPr>
              <p:nvPr/>
            </p:nvSpPr>
            <p:spPr bwMode="auto">
              <a:xfrm>
                <a:off x="8666609" y="1251943"/>
                <a:ext cx="6350" cy="14288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4" y="9"/>
                  </a:cxn>
                  <a:cxn ang="0">
                    <a:pos x="4" y="4"/>
                  </a:cxn>
                  <a:cxn ang="0">
                    <a:pos x="4" y="0"/>
                  </a:cxn>
                  <a:cxn ang="0">
                    <a:pos x="4" y="0"/>
                  </a:cxn>
                  <a:cxn ang="0">
                    <a:pos x="0" y="0"/>
                  </a:cxn>
                  <a:cxn ang="0">
                    <a:pos x="0" y="4"/>
                  </a:cxn>
                </a:cxnLst>
                <a:rect l="0" t="0" r="r" b="b"/>
                <a:pathLst>
                  <a:path w="4" h="9">
                    <a:moveTo>
                      <a:pt x="0" y="4"/>
                    </a:moveTo>
                    <a:lnTo>
                      <a:pt x="4" y="9"/>
                    </a:lnTo>
                    <a:lnTo>
                      <a:pt x="4" y="4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79" name="Freeform 46"/>
              <p:cNvSpPr>
                <a:spLocks/>
              </p:cNvSpPr>
              <p:nvPr/>
            </p:nvSpPr>
            <p:spPr bwMode="auto">
              <a:xfrm>
                <a:off x="8666609" y="1251943"/>
                <a:ext cx="6350" cy="14288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4" y="9"/>
                  </a:cxn>
                  <a:cxn ang="0">
                    <a:pos x="4" y="4"/>
                  </a:cxn>
                  <a:cxn ang="0">
                    <a:pos x="4" y="0"/>
                  </a:cxn>
                  <a:cxn ang="0">
                    <a:pos x="4" y="0"/>
                  </a:cxn>
                  <a:cxn ang="0">
                    <a:pos x="0" y="0"/>
                  </a:cxn>
                  <a:cxn ang="0">
                    <a:pos x="0" y="4"/>
                  </a:cxn>
                </a:cxnLst>
                <a:rect l="0" t="0" r="r" b="b"/>
                <a:pathLst>
                  <a:path w="4" h="9">
                    <a:moveTo>
                      <a:pt x="0" y="4"/>
                    </a:moveTo>
                    <a:lnTo>
                      <a:pt x="4" y="9"/>
                    </a:lnTo>
                    <a:lnTo>
                      <a:pt x="4" y="4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4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80" name="Freeform 47"/>
              <p:cNvSpPr>
                <a:spLocks/>
              </p:cNvSpPr>
              <p:nvPr/>
            </p:nvSpPr>
            <p:spPr bwMode="auto">
              <a:xfrm>
                <a:off x="8672959" y="1266230"/>
                <a:ext cx="7937" cy="22225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9"/>
                  </a:cxn>
                  <a:cxn ang="0">
                    <a:pos x="5" y="14"/>
                  </a:cxn>
                  <a:cxn ang="0">
                    <a:pos x="5" y="5"/>
                  </a:cxn>
                  <a:cxn ang="0">
                    <a:pos x="5" y="0"/>
                  </a:cxn>
                  <a:cxn ang="0">
                    <a:pos x="0" y="5"/>
                  </a:cxn>
                </a:cxnLst>
                <a:rect l="0" t="0" r="r" b="b"/>
                <a:pathLst>
                  <a:path w="5" h="14">
                    <a:moveTo>
                      <a:pt x="0" y="5"/>
                    </a:moveTo>
                    <a:lnTo>
                      <a:pt x="0" y="9"/>
                    </a:lnTo>
                    <a:lnTo>
                      <a:pt x="5" y="14"/>
                    </a:lnTo>
                    <a:lnTo>
                      <a:pt x="5" y="5"/>
                    </a:lnTo>
                    <a:lnTo>
                      <a:pt x="5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81" name="Freeform 48"/>
              <p:cNvSpPr>
                <a:spLocks/>
              </p:cNvSpPr>
              <p:nvPr/>
            </p:nvSpPr>
            <p:spPr bwMode="auto">
              <a:xfrm>
                <a:off x="8672959" y="1266230"/>
                <a:ext cx="7937" cy="22225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9"/>
                  </a:cxn>
                  <a:cxn ang="0">
                    <a:pos x="5" y="14"/>
                  </a:cxn>
                  <a:cxn ang="0">
                    <a:pos x="5" y="5"/>
                  </a:cxn>
                  <a:cxn ang="0">
                    <a:pos x="5" y="0"/>
                  </a:cxn>
                  <a:cxn ang="0">
                    <a:pos x="0" y="5"/>
                  </a:cxn>
                </a:cxnLst>
                <a:rect l="0" t="0" r="r" b="b"/>
                <a:pathLst>
                  <a:path w="5" h="14">
                    <a:moveTo>
                      <a:pt x="0" y="5"/>
                    </a:moveTo>
                    <a:lnTo>
                      <a:pt x="0" y="9"/>
                    </a:lnTo>
                    <a:lnTo>
                      <a:pt x="5" y="14"/>
                    </a:lnTo>
                    <a:lnTo>
                      <a:pt x="5" y="5"/>
                    </a:lnTo>
                    <a:lnTo>
                      <a:pt x="5" y="0"/>
                    </a:lnTo>
                    <a:lnTo>
                      <a:pt x="0" y="5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82" name="Freeform 49"/>
              <p:cNvSpPr>
                <a:spLocks/>
              </p:cNvSpPr>
              <p:nvPr/>
            </p:nvSpPr>
            <p:spPr bwMode="auto">
              <a:xfrm>
                <a:off x="8834884" y="1177330"/>
                <a:ext cx="15875" cy="30163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5" y="5"/>
                  </a:cxn>
                  <a:cxn ang="0">
                    <a:pos x="0" y="14"/>
                  </a:cxn>
                  <a:cxn ang="0">
                    <a:pos x="0" y="19"/>
                  </a:cxn>
                  <a:cxn ang="0">
                    <a:pos x="5" y="14"/>
                  </a:cxn>
                  <a:cxn ang="0">
                    <a:pos x="10" y="14"/>
                  </a:cxn>
                  <a:cxn ang="0">
                    <a:pos x="10" y="9"/>
                  </a:cxn>
                  <a:cxn ang="0">
                    <a:pos x="10" y="5"/>
                  </a:cxn>
                  <a:cxn ang="0">
                    <a:pos x="5" y="0"/>
                  </a:cxn>
                </a:cxnLst>
                <a:rect l="0" t="0" r="r" b="b"/>
                <a:pathLst>
                  <a:path w="10" h="19">
                    <a:moveTo>
                      <a:pt x="5" y="0"/>
                    </a:moveTo>
                    <a:lnTo>
                      <a:pt x="5" y="5"/>
                    </a:lnTo>
                    <a:lnTo>
                      <a:pt x="0" y="14"/>
                    </a:lnTo>
                    <a:lnTo>
                      <a:pt x="0" y="19"/>
                    </a:lnTo>
                    <a:lnTo>
                      <a:pt x="5" y="14"/>
                    </a:lnTo>
                    <a:lnTo>
                      <a:pt x="10" y="14"/>
                    </a:lnTo>
                    <a:lnTo>
                      <a:pt x="10" y="9"/>
                    </a:lnTo>
                    <a:lnTo>
                      <a:pt x="10" y="5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83" name="Freeform 50"/>
              <p:cNvSpPr>
                <a:spLocks/>
              </p:cNvSpPr>
              <p:nvPr/>
            </p:nvSpPr>
            <p:spPr bwMode="auto">
              <a:xfrm>
                <a:off x="8834884" y="1177330"/>
                <a:ext cx="15875" cy="30163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5" y="5"/>
                  </a:cxn>
                  <a:cxn ang="0">
                    <a:pos x="0" y="14"/>
                  </a:cxn>
                  <a:cxn ang="0">
                    <a:pos x="0" y="19"/>
                  </a:cxn>
                  <a:cxn ang="0">
                    <a:pos x="5" y="14"/>
                  </a:cxn>
                  <a:cxn ang="0">
                    <a:pos x="10" y="14"/>
                  </a:cxn>
                  <a:cxn ang="0">
                    <a:pos x="10" y="9"/>
                  </a:cxn>
                  <a:cxn ang="0">
                    <a:pos x="10" y="5"/>
                  </a:cxn>
                  <a:cxn ang="0">
                    <a:pos x="5" y="0"/>
                  </a:cxn>
                </a:cxnLst>
                <a:rect l="0" t="0" r="r" b="b"/>
                <a:pathLst>
                  <a:path w="10" h="19">
                    <a:moveTo>
                      <a:pt x="5" y="0"/>
                    </a:moveTo>
                    <a:lnTo>
                      <a:pt x="5" y="5"/>
                    </a:lnTo>
                    <a:lnTo>
                      <a:pt x="0" y="14"/>
                    </a:lnTo>
                    <a:lnTo>
                      <a:pt x="0" y="19"/>
                    </a:lnTo>
                    <a:lnTo>
                      <a:pt x="5" y="14"/>
                    </a:lnTo>
                    <a:lnTo>
                      <a:pt x="10" y="14"/>
                    </a:lnTo>
                    <a:lnTo>
                      <a:pt x="10" y="9"/>
                    </a:lnTo>
                    <a:lnTo>
                      <a:pt x="10" y="5"/>
                    </a:lnTo>
                    <a:lnTo>
                      <a:pt x="5" y="0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84" name="Freeform 51"/>
              <p:cNvSpPr>
                <a:spLocks/>
              </p:cNvSpPr>
              <p:nvPr/>
            </p:nvSpPr>
            <p:spPr bwMode="auto">
              <a:xfrm>
                <a:off x="5996434" y="3420468"/>
                <a:ext cx="14287" cy="28575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9" y="0"/>
                  </a:cxn>
                  <a:cxn ang="0">
                    <a:pos x="9" y="9"/>
                  </a:cxn>
                  <a:cxn ang="0">
                    <a:pos x="9" y="14"/>
                  </a:cxn>
                  <a:cxn ang="0">
                    <a:pos x="5" y="18"/>
                  </a:cxn>
                  <a:cxn ang="0">
                    <a:pos x="5" y="14"/>
                  </a:cxn>
                  <a:cxn ang="0">
                    <a:pos x="0" y="9"/>
                  </a:cxn>
                  <a:cxn ang="0">
                    <a:pos x="5" y="4"/>
                  </a:cxn>
                  <a:cxn ang="0">
                    <a:pos x="9" y="0"/>
                  </a:cxn>
                </a:cxnLst>
                <a:rect l="0" t="0" r="r" b="b"/>
                <a:pathLst>
                  <a:path w="9" h="18">
                    <a:moveTo>
                      <a:pt x="9" y="0"/>
                    </a:moveTo>
                    <a:lnTo>
                      <a:pt x="9" y="0"/>
                    </a:lnTo>
                    <a:lnTo>
                      <a:pt x="9" y="9"/>
                    </a:lnTo>
                    <a:lnTo>
                      <a:pt x="9" y="14"/>
                    </a:lnTo>
                    <a:lnTo>
                      <a:pt x="5" y="18"/>
                    </a:lnTo>
                    <a:lnTo>
                      <a:pt x="5" y="14"/>
                    </a:lnTo>
                    <a:lnTo>
                      <a:pt x="0" y="9"/>
                    </a:lnTo>
                    <a:lnTo>
                      <a:pt x="5" y="4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85" name="Freeform 52"/>
              <p:cNvSpPr>
                <a:spLocks/>
              </p:cNvSpPr>
              <p:nvPr/>
            </p:nvSpPr>
            <p:spPr bwMode="auto">
              <a:xfrm>
                <a:off x="5996434" y="3420468"/>
                <a:ext cx="14287" cy="28575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9" y="0"/>
                  </a:cxn>
                  <a:cxn ang="0">
                    <a:pos x="9" y="9"/>
                  </a:cxn>
                  <a:cxn ang="0">
                    <a:pos x="9" y="14"/>
                  </a:cxn>
                  <a:cxn ang="0">
                    <a:pos x="5" y="18"/>
                  </a:cxn>
                  <a:cxn ang="0">
                    <a:pos x="5" y="14"/>
                  </a:cxn>
                  <a:cxn ang="0">
                    <a:pos x="0" y="9"/>
                  </a:cxn>
                  <a:cxn ang="0">
                    <a:pos x="5" y="4"/>
                  </a:cxn>
                  <a:cxn ang="0">
                    <a:pos x="9" y="0"/>
                  </a:cxn>
                </a:cxnLst>
                <a:rect l="0" t="0" r="r" b="b"/>
                <a:pathLst>
                  <a:path w="9" h="18">
                    <a:moveTo>
                      <a:pt x="9" y="0"/>
                    </a:moveTo>
                    <a:lnTo>
                      <a:pt x="9" y="0"/>
                    </a:lnTo>
                    <a:lnTo>
                      <a:pt x="9" y="9"/>
                    </a:lnTo>
                    <a:lnTo>
                      <a:pt x="9" y="14"/>
                    </a:lnTo>
                    <a:lnTo>
                      <a:pt x="5" y="18"/>
                    </a:lnTo>
                    <a:lnTo>
                      <a:pt x="5" y="14"/>
                    </a:lnTo>
                    <a:lnTo>
                      <a:pt x="0" y="9"/>
                    </a:lnTo>
                    <a:lnTo>
                      <a:pt x="5" y="4"/>
                    </a:lnTo>
                    <a:lnTo>
                      <a:pt x="9" y="0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86" name="Freeform 53"/>
              <p:cNvSpPr>
                <a:spLocks/>
              </p:cNvSpPr>
              <p:nvPr/>
            </p:nvSpPr>
            <p:spPr bwMode="auto">
              <a:xfrm>
                <a:off x="8834884" y="1177330"/>
                <a:ext cx="15875" cy="30163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5" y="5"/>
                  </a:cxn>
                  <a:cxn ang="0">
                    <a:pos x="0" y="14"/>
                  </a:cxn>
                  <a:cxn ang="0">
                    <a:pos x="0" y="19"/>
                  </a:cxn>
                  <a:cxn ang="0">
                    <a:pos x="5" y="14"/>
                  </a:cxn>
                  <a:cxn ang="0">
                    <a:pos x="10" y="14"/>
                  </a:cxn>
                  <a:cxn ang="0">
                    <a:pos x="10" y="9"/>
                  </a:cxn>
                  <a:cxn ang="0">
                    <a:pos x="10" y="5"/>
                  </a:cxn>
                  <a:cxn ang="0">
                    <a:pos x="5" y="0"/>
                  </a:cxn>
                </a:cxnLst>
                <a:rect l="0" t="0" r="r" b="b"/>
                <a:pathLst>
                  <a:path w="10" h="19">
                    <a:moveTo>
                      <a:pt x="5" y="0"/>
                    </a:moveTo>
                    <a:lnTo>
                      <a:pt x="5" y="5"/>
                    </a:lnTo>
                    <a:lnTo>
                      <a:pt x="0" y="14"/>
                    </a:lnTo>
                    <a:lnTo>
                      <a:pt x="0" y="19"/>
                    </a:lnTo>
                    <a:lnTo>
                      <a:pt x="5" y="14"/>
                    </a:lnTo>
                    <a:lnTo>
                      <a:pt x="10" y="14"/>
                    </a:lnTo>
                    <a:lnTo>
                      <a:pt x="10" y="9"/>
                    </a:lnTo>
                    <a:lnTo>
                      <a:pt x="10" y="5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87" name="Freeform 54"/>
              <p:cNvSpPr>
                <a:spLocks/>
              </p:cNvSpPr>
              <p:nvPr/>
            </p:nvSpPr>
            <p:spPr bwMode="auto">
              <a:xfrm>
                <a:off x="8834884" y="1177330"/>
                <a:ext cx="15875" cy="30163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5" y="5"/>
                  </a:cxn>
                  <a:cxn ang="0">
                    <a:pos x="0" y="14"/>
                  </a:cxn>
                  <a:cxn ang="0">
                    <a:pos x="0" y="19"/>
                  </a:cxn>
                  <a:cxn ang="0">
                    <a:pos x="5" y="14"/>
                  </a:cxn>
                  <a:cxn ang="0">
                    <a:pos x="10" y="14"/>
                  </a:cxn>
                  <a:cxn ang="0">
                    <a:pos x="10" y="9"/>
                  </a:cxn>
                  <a:cxn ang="0">
                    <a:pos x="10" y="5"/>
                  </a:cxn>
                  <a:cxn ang="0">
                    <a:pos x="5" y="0"/>
                  </a:cxn>
                </a:cxnLst>
                <a:rect l="0" t="0" r="r" b="b"/>
                <a:pathLst>
                  <a:path w="10" h="19">
                    <a:moveTo>
                      <a:pt x="5" y="0"/>
                    </a:moveTo>
                    <a:lnTo>
                      <a:pt x="5" y="5"/>
                    </a:lnTo>
                    <a:lnTo>
                      <a:pt x="0" y="14"/>
                    </a:lnTo>
                    <a:lnTo>
                      <a:pt x="0" y="19"/>
                    </a:lnTo>
                    <a:lnTo>
                      <a:pt x="5" y="14"/>
                    </a:lnTo>
                    <a:lnTo>
                      <a:pt x="10" y="14"/>
                    </a:lnTo>
                    <a:lnTo>
                      <a:pt x="10" y="9"/>
                    </a:lnTo>
                    <a:lnTo>
                      <a:pt x="10" y="5"/>
                    </a:lnTo>
                    <a:lnTo>
                      <a:pt x="5" y="0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88" name="Freeform 55"/>
              <p:cNvSpPr>
                <a:spLocks/>
              </p:cNvSpPr>
              <p:nvPr/>
            </p:nvSpPr>
            <p:spPr bwMode="auto">
              <a:xfrm>
                <a:off x="7972872" y="2353668"/>
                <a:ext cx="36512" cy="22225"/>
              </a:xfrm>
              <a:custGeom>
                <a:avLst/>
                <a:gdLst/>
                <a:ahLst/>
                <a:cxnLst>
                  <a:cxn ang="0">
                    <a:pos x="0" y="14"/>
                  </a:cxn>
                  <a:cxn ang="0">
                    <a:pos x="5" y="14"/>
                  </a:cxn>
                  <a:cxn ang="0">
                    <a:pos x="23" y="5"/>
                  </a:cxn>
                  <a:cxn ang="0">
                    <a:pos x="18" y="0"/>
                  </a:cxn>
                  <a:cxn ang="0">
                    <a:pos x="0" y="14"/>
                  </a:cxn>
                </a:cxnLst>
                <a:rect l="0" t="0" r="r" b="b"/>
                <a:pathLst>
                  <a:path w="23" h="14">
                    <a:moveTo>
                      <a:pt x="0" y="14"/>
                    </a:moveTo>
                    <a:lnTo>
                      <a:pt x="5" y="14"/>
                    </a:lnTo>
                    <a:lnTo>
                      <a:pt x="23" y="5"/>
                    </a:lnTo>
                    <a:lnTo>
                      <a:pt x="18" y="0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89" name="Freeform 56"/>
              <p:cNvSpPr>
                <a:spLocks/>
              </p:cNvSpPr>
              <p:nvPr/>
            </p:nvSpPr>
            <p:spPr bwMode="auto">
              <a:xfrm>
                <a:off x="7972872" y="2353668"/>
                <a:ext cx="36512" cy="22225"/>
              </a:xfrm>
              <a:custGeom>
                <a:avLst/>
                <a:gdLst/>
                <a:ahLst/>
                <a:cxnLst>
                  <a:cxn ang="0">
                    <a:pos x="0" y="14"/>
                  </a:cxn>
                  <a:cxn ang="0">
                    <a:pos x="5" y="14"/>
                  </a:cxn>
                  <a:cxn ang="0">
                    <a:pos x="23" y="5"/>
                  </a:cxn>
                  <a:cxn ang="0">
                    <a:pos x="18" y="0"/>
                  </a:cxn>
                  <a:cxn ang="0">
                    <a:pos x="0" y="14"/>
                  </a:cxn>
                </a:cxnLst>
                <a:rect l="0" t="0" r="r" b="b"/>
                <a:pathLst>
                  <a:path w="23" h="14">
                    <a:moveTo>
                      <a:pt x="0" y="14"/>
                    </a:moveTo>
                    <a:lnTo>
                      <a:pt x="5" y="14"/>
                    </a:lnTo>
                    <a:lnTo>
                      <a:pt x="23" y="5"/>
                    </a:lnTo>
                    <a:lnTo>
                      <a:pt x="18" y="0"/>
                    </a:lnTo>
                    <a:lnTo>
                      <a:pt x="0" y="14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90" name="Freeform 57"/>
              <p:cNvSpPr>
                <a:spLocks/>
              </p:cNvSpPr>
              <p:nvPr/>
            </p:nvSpPr>
            <p:spPr bwMode="auto">
              <a:xfrm>
                <a:off x="8017322" y="2250480"/>
                <a:ext cx="22225" cy="103188"/>
              </a:xfrm>
              <a:custGeom>
                <a:avLst/>
                <a:gdLst/>
                <a:ahLst/>
                <a:cxnLst>
                  <a:cxn ang="0">
                    <a:pos x="0" y="61"/>
                  </a:cxn>
                  <a:cxn ang="0">
                    <a:pos x="0" y="65"/>
                  </a:cxn>
                  <a:cxn ang="0">
                    <a:pos x="9" y="61"/>
                  </a:cxn>
                  <a:cxn ang="0">
                    <a:pos x="14" y="33"/>
                  </a:cxn>
                  <a:cxn ang="0">
                    <a:pos x="0" y="0"/>
                  </a:cxn>
                  <a:cxn ang="0">
                    <a:pos x="0" y="5"/>
                  </a:cxn>
                  <a:cxn ang="0">
                    <a:pos x="14" y="33"/>
                  </a:cxn>
                  <a:cxn ang="0">
                    <a:pos x="9" y="56"/>
                  </a:cxn>
                  <a:cxn ang="0">
                    <a:pos x="0" y="61"/>
                  </a:cxn>
                </a:cxnLst>
                <a:rect l="0" t="0" r="r" b="b"/>
                <a:pathLst>
                  <a:path w="14" h="65">
                    <a:moveTo>
                      <a:pt x="0" y="61"/>
                    </a:moveTo>
                    <a:lnTo>
                      <a:pt x="0" y="65"/>
                    </a:lnTo>
                    <a:lnTo>
                      <a:pt x="9" y="61"/>
                    </a:lnTo>
                    <a:lnTo>
                      <a:pt x="14" y="33"/>
                    </a:lnTo>
                    <a:lnTo>
                      <a:pt x="0" y="0"/>
                    </a:lnTo>
                    <a:lnTo>
                      <a:pt x="0" y="5"/>
                    </a:lnTo>
                    <a:lnTo>
                      <a:pt x="14" y="33"/>
                    </a:lnTo>
                    <a:lnTo>
                      <a:pt x="9" y="56"/>
                    </a:lnTo>
                    <a:lnTo>
                      <a:pt x="0" y="61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91" name="Freeform 58"/>
              <p:cNvSpPr>
                <a:spLocks/>
              </p:cNvSpPr>
              <p:nvPr/>
            </p:nvSpPr>
            <p:spPr bwMode="auto">
              <a:xfrm>
                <a:off x="8017322" y="2250480"/>
                <a:ext cx="22225" cy="103188"/>
              </a:xfrm>
              <a:custGeom>
                <a:avLst/>
                <a:gdLst/>
                <a:ahLst/>
                <a:cxnLst>
                  <a:cxn ang="0">
                    <a:pos x="0" y="61"/>
                  </a:cxn>
                  <a:cxn ang="0">
                    <a:pos x="0" y="65"/>
                  </a:cxn>
                  <a:cxn ang="0">
                    <a:pos x="9" y="61"/>
                  </a:cxn>
                  <a:cxn ang="0">
                    <a:pos x="14" y="33"/>
                  </a:cxn>
                  <a:cxn ang="0">
                    <a:pos x="0" y="0"/>
                  </a:cxn>
                  <a:cxn ang="0">
                    <a:pos x="0" y="5"/>
                  </a:cxn>
                  <a:cxn ang="0">
                    <a:pos x="14" y="33"/>
                  </a:cxn>
                  <a:cxn ang="0">
                    <a:pos x="9" y="56"/>
                  </a:cxn>
                  <a:cxn ang="0">
                    <a:pos x="0" y="61"/>
                  </a:cxn>
                </a:cxnLst>
                <a:rect l="0" t="0" r="r" b="b"/>
                <a:pathLst>
                  <a:path w="14" h="65">
                    <a:moveTo>
                      <a:pt x="0" y="61"/>
                    </a:moveTo>
                    <a:lnTo>
                      <a:pt x="0" y="65"/>
                    </a:lnTo>
                    <a:lnTo>
                      <a:pt x="9" y="61"/>
                    </a:lnTo>
                    <a:lnTo>
                      <a:pt x="14" y="33"/>
                    </a:lnTo>
                    <a:lnTo>
                      <a:pt x="0" y="0"/>
                    </a:lnTo>
                    <a:lnTo>
                      <a:pt x="0" y="5"/>
                    </a:lnTo>
                    <a:lnTo>
                      <a:pt x="14" y="33"/>
                    </a:lnTo>
                    <a:lnTo>
                      <a:pt x="9" y="56"/>
                    </a:lnTo>
                    <a:lnTo>
                      <a:pt x="0" y="61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92" name="Freeform 59"/>
              <p:cNvSpPr>
                <a:spLocks/>
              </p:cNvSpPr>
              <p:nvPr/>
            </p:nvSpPr>
            <p:spPr bwMode="auto">
              <a:xfrm>
                <a:off x="8466584" y="1607543"/>
                <a:ext cx="36512" cy="22225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5" y="14"/>
                  </a:cxn>
                  <a:cxn ang="0">
                    <a:pos x="9" y="9"/>
                  </a:cxn>
                  <a:cxn ang="0">
                    <a:pos x="23" y="9"/>
                  </a:cxn>
                  <a:cxn ang="0">
                    <a:pos x="23" y="9"/>
                  </a:cxn>
                  <a:cxn ang="0">
                    <a:pos x="23" y="4"/>
                  </a:cxn>
                  <a:cxn ang="0">
                    <a:pos x="19" y="4"/>
                  </a:cxn>
                  <a:cxn ang="0">
                    <a:pos x="19" y="0"/>
                  </a:cxn>
                  <a:cxn ang="0">
                    <a:pos x="9" y="0"/>
                  </a:cxn>
                  <a:cxn ang="0">
                    <a:pos x="9" y="9"/>
                  </a:cxn>
                  <a:cxn ang="0">
                    <a:pos x="0" y="9"/>
                  </a:cxn>
                </a:cxnLst>
                <a:rect l="0" t="0" r="r" b="b"/>
                <a:pathLst>
                  <a:path w="23" h="14">
                    <a:moveTo>
                      <a:pt x="0" y="9"/>
                    </a:moveTo>
                    <a:lnTo>
                      <a:pt x="5" y="14"/>
                    </a:lnTo>
                    <a:lnTo>
                      <a:pt x="9" y="9"/>
                    </a:lnTo>
                    <a:lnTo>
                      <a:pt x="23" y="9"/>
                    </a:lnTo>
                    <a:lnTo>
                      <a:pt x="23" y="9"/>
                    </a:lnTo>
                    <a:lnTo>
                      <a:pt x="23" y="4"/>
                    </a:lnTo>
                    <a:lnTo>
                      <a:pt x="19" y="4"/>
                    </a:lnTo>
                    <a:lnTo>
                      <a:pt x="19" y="0"/>
                    </a:lnTo>
                    <a:lnTo>
                      <a:pt x="9" y="0"/>
                    </a:lnTo>
                    <a:lnTo>
                      <a:pt x="9" y="9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93" name="Freeform 60"/>
              <p:cNvSpPr>
                <a:spLocks/>
              </p:cNvSpPr>
              <p:nvPr/>
            </p:nvSpPr>
            <p:spPr bwMode="auto">
              <a:xfrm>
                <a:off x="8466584" y="1607543"/>
                <a:ext cx="36512" cy="22225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5" y="14"/>
                  </a:cxn>
                  <a:cxn ang="0">
                    <a:pos x="9" y="9"/>
                  </a:cxn>
                  <a:cxn ang="0">
                    <a:pos x="23" y="9"/>
                  </a:cxn>
                  <a:cxn ang="0">
                    <a:pos x="23" y="9"/>
                  </a:cxn>
                  <a:cxn ang="0">
                    <a:pos x="23" y="4"/>
                  </a:cxn>
                  <a:cxn ang="0">
                    <a:pos x="19" y="4"/>
                  </a:cxn>
                  <a:cxn ang="0">
                    <a:pos x="19" y="0"/>
                  </a:cxn>
                  <a:cxn ang="0">
                    <a:pos x="9" y="0"/>
                  </a:cxn>
                  <a:cxn ang="0">
                    <a:pos x="9" y="9"/>
                  </a:cxn>
                  <a:cxn ang="0">
                    <a:pos x="0" y="9"/>
                  </a:cxn>
                </a:cxnLst>
                <a:rect l="0" t="0" r="r" b="b"/>
                <a:pathLst>
                  <a:path w="23" h="14">
                    <a:moveTo>
                      <a:pt x="0" y="9"/>
                    </a:moveTo>
                    <a:lnTo>
                      <a:pt x="5" y="14"/>
                    </a:lnTo>
                    <a:lnTo>
                      <a:pt x="9" y="9"/>
                    </a:lnTo>
                    <a:lnTo>
                      <a:pt x="23" y="9"/>
                    </a:lnTo>
                    <a:lnTo>
                      <a:pt x="23" y="9"/>
                    </a:lnTo>
                    <a:lnTo>
                      <a:pt x="23" y="4"/>
                    </a:lnTo>
                    <a:lnTo>
                      <a:pt x="19" y="4"/>
                    </a:lnTo>
                    <a:lnTo>
                      <a:pt x="19" y="0"/>
                    </a:lnTo>
                    <a:lnTo>
                      <a:pt x="9" y="0"/>
                    </a:lnTo>
                    <a:lnTo>
                      <a:pt x="9" y="9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94" name="Freeform 61"/>
              <p:cNvSpPr>
                <a:spLocks/>
              </p:cNvSpPr>
              <p:nvPr/>
            </p:nvSpPr>
            <p:spPr bwMode="auto">
              <a:xfrm>
                <a:off x="8525322" y="1613893"/>
                <a:ext cx="22225" cy="22225"/>
              </a:xfrm>
              <a:custGeom>
                <a:avLst/>
                <a:gdLst/>
                <a:ahLst/>
                <a:cxnLst>
                  <a:cxn ang="0">
                    <a:pos x="0" y="10"/>
                  </a:cxn>
                  <a:cxn ang="0">
                    <a:pos x="5" y="14"/>
                  </a:cxn>
                  <a:cxn ang="0">
                    <a:pos x="14" y="14"/>
                  </a:cxn>
                  <a:cxn ang="0">
                    <a:pos x="14" y="10"/>
                  </a:cxn>
                  <a:cxn ang="0">
                    <a:pos x="14" y="0"/>
                  </a:cxn>
                  <a:cxn ang="0">
                    <a:pos x="10" y="5"/>
                  </a:cxn>
                  <a:cxn ang="0">
                    <a:pos x="10" y="10"/>
                  </a:cxn>
                  <a:cxn ang="0">
                    <a:pos x="0" y="5"/>
                  </a:cxn>
                  <a:cxn ang="0">
                    <a:pos x="0" y="10"/>
                  </a:cxn>
                </a:cxnLst>
                <a:rect l="0" t="0" r="r" b="b"/>
                <a:pathLst>
                  <a:path w="14" h="14">
                    <a:moveTo>
                      <a:pt x="0" y="10"/>
                    </a:moveTo>
                    <a:lnTo>
                      <a:pt x="5" y="14"/>
                    </a:lnTo>
                    <a:lnTo>
                      <a:pt x="14" y="14"/>
                    </a:lnTo>
                    <a:lnTo>
                      <a:pt x="14" y="10"/>
                    </a:lnTo>
                    <a:lnTo>
                      <a:pt x="14" y="0"/>
                    </a:lnTo>
                    <a:lnTo>
                      <a:pt x="10" y="5"/>
                    </a:lnTo>
                    <a:lnTo>
                      <a:pt x="10" y="10"/>
                    </a:lnTo>
                    <a:lnTo>
                      <a:pt x="0" y="5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95" name="Freeform 62"/>
              <p:cNvSpPr>
                <a:spLocks/>
              </p:cNvSpPr>
              <p:nvPr/>
            </p:nvSpPr>
            <p:spPr bwMode="auto">
              <a:xfrm>
                <a:off x="8525322" y="1613893"/>
                <a:ext cx="22225" cy="22225"/>
              </a:xfrm>
              <a:custGeom>
                <a:avLst/>
                <a:gdLst/>
                <a:ahLst/>
                <a:cxnLst>
                  <a:cxn ang="0">
                    <a:pos x="0" y="10"/>
                  </a:cxn>
                  <a:cxn ang="0">
                    <a:pos x="5" y="14"/>
                  </a:cxn>
                  <a:cxn ang="0">
                    <a:pos x="14" y="14"/>
                  </a:cxn>
                  <a:cxn ang="0">
                    <a:pos x="14" y="10"/>
                  </a:cxn>
                  <a:cxn ang="0">
                    <a:pos x="14" y="0"/>
                  </a:cxn>
                  <a:cxn ang="0">
                    <a:pos x="10" y="5"/>
                  </a:cxn>
                  <a:cxn ang="0">
                    <a:pos x="10" y="10"/>
                  </a:cxn>
                  <a:cxn ang="0">
                    <a:pos x="0" y="5"/>
                  </a:cxn>
                  <a:cxn ang="0">
                    <a:pos x="0" y="10"/>
                  </a:cxn>
                </a:cxnLst>
                <a:rect l="0" t="0" r="r" b="b"/>
                <a:pathLst>
                  <a:path w="14" h="14">
                    <a:moveTo>
                      <a:pt x="0" y="10"/>
                    </a:moveTo>
                    <a:lnTo>
                      <a:pt x="5" y="14"/>
                    </a:lnTo>
                    <a:lnTo>
                      <a:pt x="14" y="14"/>
                    </a:lnTo>
                    <a:lnTo>
                      <a:pt x="14" y="10"/>
                    </a:lnTo>
                    <a:lnTo>
                      <a:pt x="14" y="0"/>
                    </a:lnTo>
                    <a:lnTo>
                      <a:pt x="10" y="5"/>
                    </a:lnTo>
                    <a:lnTo>
                      <a:pt x="10" y="10"/>
                    </a:lnTo>
                    <a:lnTo>
                      <a:pt x="0" y="5"/>
                    </a:lnTo>
                    <a:lnTo>
                      <a:pt x="0" y="10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96" name="Freeform 63"/>
              <p:cNvSpPr>
                <a:spLocks/>
              </p:cNvSpPr>
              <p:nvPr/>
            </p:nvSpPr>
            <p:spPr bwMode="auto">
              <a:xfrm>
                <a:off x="8223697" y="1429743"/>
                <a:ext cx="339725" cy="169863"/>
              </a:xfrm>
              <a:custGeom>
                <a:avLst/>
                <a:gdLst/>
                <a:ahLst/>
                <a:cxnLst>
                  <a:cxn ang="0">
                    <a:pos x="0" y="65"/>
                  </a:cxn>
                  <a:cxn ang="0">
                    <a:pos x="0" y="65"/>
                  </a:cxn>
                  <a:cxn ang="0">
                    <a:pos x="14" y="14"/>
                  </a:cxn>
                  <a:cxn ang="0">
                    <a:pos x="60" y="14"/>
                  </a:cxn>
                  <a:cxn ang="0">
                    <a:pos x="130" y="14"/>
                  </a:cxn>
                  <a:cxn ang="0">
                    <a:pos x="139" y="4"/>
                  </a:cxn>
                  <a:cxn ang="0">
                    <a:pos x="148" y="0"/>
                  </a:cxn>
                  <a:cxn ang="0">
                    <a:pos x="158" y="0"/>
                  </a:cxn>
                  <a:cxn ang="0">
                    <a:pos x="162" y="14"/>
                  </a:cxn>
                  <a:cxn ang="0">
                    <a:pos x="167" y="23"/>
                  </a:cxn>
                  <a:cxn ang="0">
                    <a:pos x="162" y="23"/>
                  </a:cxn>
                  <a:cxn ang="0">
                    <a:pos x="158" y="32"/>
                  </a:cxn>
                  <a:cxn ang="0">
                    <a:pos x="153" y="37"/>
                  </a:cxn>
                  <a:cxn ang="0">
                    <a:pos x="153" y="42"/>
                  </a:cxn>
                  <a:cxn ang="0">
                    <a:pos x="153" y="46"/>
                  </a:cxn>
                  <a:cxn ang="0">
                    <a:pos x="153" y="46"/>
                  </a:cxn>
                  <a:cxn ang="0">
                    <a:pos x="162" y="51"/>
                  </a:cxn>
                  <a:cxn ang="0">
                    <a:pos x="167" y="56"/>
                  </a:cxn>
                  <a:cxn ang="0">
                    <a:pos x="167" y="70"/>
                  </a:cxn>
                  <a:cxn ang="0">
                    <a:pos x="172" y="74"/>
                  </a:cxn>
                  <a:cxn ang="0">
                    <a:pos x="176" y="84"/>
                  </a:cxn>
                  <a:cxn ang="0">
                    <a:pos x="190" y="88"/>
                  </a:cxn>
                  <a:cxn ang="0">
                    <a:pos x="200" y="93"/>
                  </a:cxn>
                  <a:cxn ang="0">
                    <a:pos x="204" y="93"/>
                  </a:cxn>
                  <a:cxn ang="0">
                    <a:pos x="209" y="88"/>
                  </a:cxn>
                  <a:cxn ang="0">
                    <a:pos x="209" y="74"/>
                  </a:cxn>
                  <a:cxn ang="0">
                    <a:pos x="214" y="74"/>
                  </a:cxn>
                  <a:cxn ang="0">
                    <a:pos x="214" y="74"/>
                  </a:cxn>
                  <a:cxn ang="0">
                    <a:pos x="214" y="88"/>
                  </a:cxn>
                  <a:cxn ang="0">
                    <a:pos x="214" y="93"/>
                  </a:cxn>
                  <a:cxn ang="0">
                    <a:pos x="200" y="102"/>
                  </a:cxn>
                  <a:cxn ang="0">
                    <a:pos x="195" y="102"/>
                  </a:cxn>
                  <a:cxn ang="0">
                    <a:pos x="181" y="107"/>
                  </a:cxn>
                  <a:cxn ang="0">
                    <a:pos x="176" y="102"/>
                  </a:cxn>
                  <a:cxn ang="0">
                    <a:pos x="172" y="98"/>
                  </a:cxn>
                  <a:cxn ang="0">
                    <a:pos x="167" y="98"/>
                  </a:cxn>
                  <a:cxn ang="0">
                    <a:pos x="153" y="107"/>
                  </a:cxn>
                  <a:cxn ang="0">
                    <a:pos x="144" y="107"/>
                  </a:cxn>
                  <a:cxn ang="0">
                    <a:pos x="139" y="107"/>
                  </a:cxn>
                  <a:cxn ang="0">
                    <a:pos x="139" y="98"/>
                  </a:cxn>
                  <a:cxn ang="0">
                    <a:pos x="135" y="93"/>
                  </a:cxn>
                  <a:cxn ang="0">
                    <a:pos x="125" y="88"/>
                  </a:cxn>
                  <a:cxn ang="0">
                    <a:pos x="125" y="79"/>
                  </a:cxn>
                  <a:cxn ang="0">
                    <a:pos x="125" y="79"/>
                  </a:cxn>
                  <a:cxn ang="0">
                    <a:pos x="121" y="65"/>
                  </a:cxn>
                  <a:cxn ang="0">
                    <a:pos x="97" y="65"/>
                  </a:cxn>
                  <a:cxn ang="0">
                    <a:pos x="42" y="65"/>
                  </a:cxn>
                  <a:cxn ang="0">
                    <a:pos x="42" y="70"/>
                  </a:cxn>
                  <a:cxn ang="0">
                    <a:pos x="37" y="65"/>
                  </a:cxn>
                  <a:cxn ang="0">
                    <a:pos x="0" y="65"/>
                  </a:cxn>
                </a:cxnLst>
                <a:rect l="0" t="0" r="r" b="b"/>
                <a:pathLst>
                  <a:path w="214" h="107">
                    <a:moveTo>
                      <a:pt x="0" y="65"/>
                    </a:moveTo>
                    <a:lnTo>
                      <a:pt x="0" y="65"/>
                    </a:lnTo>
                    <a:lnTo>
                      <a:pt x="14" y="14"/>
                    </a:lnTo>
                    <a:lnTo>
                      <a:pt x="60" y="14"/>
                    </a:lnTo>
                    <a:lnTo>
                      <a:pt x="130" y="14"/>
                    </a:lnTo>
                    <a:lnTo>
                      <a:pt x="139" y="4"/>
                    </a:lnTo>
                    <a:lnTo>
                      <a:pt x="148" y="0"/>
                    </a:lnTo>
                    <a:lnTo>
                      <a:pt x="158" y="0"/>
                    </a:lnTo>
                    <a:lnTo>
                      <a:pt x="162" y="14"/>
                    </a:lnTo>
                    <a:lnTo>
                      <a:pt x="167" y="23"/>
                    </a:lnTo>
                    <a:lnTo>
                      <a:pt x="162" y="23"/>
                    </a:lnTo>
                    <a:lnTo>
                      <a:pt x="158" y="32"/>
                    </a:lnTo>
                    <a:lnTo>
                      <a:pt x="153" y="37"/>
                    </a:lnTo>
                    <a:lnTo>
                      <a:pt x="153" y="42"/>
                    </a:lnTo>
                    <a:lnTo>
                      <a:pt x="153" y="46"/>
                    </a:lnTo>
                    <a:lnTo>
                      <a:pt x="153" y="46"/>
                    </a:lnTo>
                    <a:lnTo>
                      <a:pt x="162" y="51"/>
                    </a:lnTo>
                    <a:lnTo>
                      <a:pt x="167" y="56"/>
                    </a:lnTo>
                    <a:lnTo>
                      <a:pt x="167" y="70"/>
                    </a:lnTo>
                    <a:lnTo>
                      <a:pt x="172" y="74"/>
                    </a:lnTo>
                    <a:lnTo>
                      <a:pt x="176" y="84"/>
                    </a:lnTo>
                    <a:lnTo>
                      <a:pt x="190" y="88"/>
                    </a:lnTo>
                    <a:lnTo>
                      <a:pt x="200" y="93"/>
                    </a:lnTo>
                    <a:lnTo>
                      <a:pt x="204" y="93"/>
                    </a:lnTo>
                    <a:lnTo>
                      <a:pt x="209" y="88"/>
                    </a:lnTo>
                    <a:lnTo>
                      <a:pt x="209" y="74"/>
                    </a:lnTo>
                    <a:lnTo>
                      <a:pt x="214" y="74"/>
                    </a:lnTo>
                    <a:lnTo>
                      <a:pt x="214" y="74"/>
                    </a:lnTo>
                    <a:lnTo>
                      <a:pt x="214" y="88"/>
                    </a:lnTo>
                    <a:lnTo>
                      <a:pt x="214" y="93"/>
                    </a:lnTo>
                    <a:lnTo>
                      <a:pt x="200" y="102"/>
                    </a:lnTo>
                    <a:lnTo>
                      <a:pt x="195" y="102"/>
                    </a:lnTo>
                    <a:lnTo>
                      <a:pt x="181" y="107"/>
                    </a:lnTo>
                    <a:lnTo>
                      <a:pt x="176" y="102"/>
                    </a:lnTo>
                    <a:lnTo>
                      <a:pt x="172" y="98"/>
                    </a:lnTo>
                    <a:lnTo>
                      <a:pt x="167" y="98"/>
                    </a:lnTo>
                    <a:lnTo>
                      <a:pt x="153" y="107"/>
                    </a:lnTo>
                    <a:lnTo>
                      <a:pt x="144" y="107"/>
                    </a:lnTo>
                    <a:lnTo>
                      <a:pt x="139" y="107"/>
                    </a:lnTo>
                    <a:lnTo>
                      <a:pt x="139" y="98"/>
                    </a:lnTo>
                    <a:lnTo>
                      <a:pt x="135" y="93"/>
                    </a:lnTo>
                    <a:lnTo>
                      <a:pt x="125" y="88"/>
                    </a:lnTo>
                    <a:lnTo>
                      <a:pt x="125" y="79"/>
                    </a:lnTo>
                    <a:lnTo>
                      <a:pt x="125" y="79"/>
                    </a:lnTo>
                    <a:lnTo>
                      <a:pt x="121" y="65"/>
                    </a:lnTo>
                    <a:lnTo>
                      <a:pt x="97" y="65"/>
                    </a:lnTo>
                    <a:lnTo>
                      <a:pt x="42" y="65"/>
                    </a:lnTo>
                    <a:lnTo>
                      <a:pt x="42" y="70"/>
                    </a:lnTo>
                    <a:lnTo>
                      <a:pt x="37" y="65"/>
                    </a:lnTo>
                    <a:lnTo>
                      <a:pt x="0" y="65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97" name="Freeform 64"/>
              <p:cNvSpPr>
                <a:spLocks/>
              </p:cNvSpPr>
              <p:nvPr/>
            </p:nvSpPr>
            <p:spPr bwMode="auto">
              <a:xfrm>
                <a:off x="8223697" y="1429743"/>
                <a:ext cx="339725" cy="169863"/>
              </a:xfrm>
              <a:custGeom>
                <a:avLst/>
                <a:gdLst/>
                <a:ahLst/>
                <a:cxnLst>
                  <a:cxn ang="0">
                    <a:pos x="0" y="65"/>
                  </a:cxn>
                  <a:cxn ang="0">
                    <a:pos x="0" y="65"/>
                  </a:cxn>
                  <a:cxn ang="0">
                    <a:pos x="14" y="14"/>
                  </a:cxn>
                  <a:cxn ang="0">
                    <a:pos x="60" y="14"/>
                  </a:cxn>
                  <a:cxn ang="0">
                    <a:pos x="130" y="14"/>
                  </a:cxn>
                  <a:cxn ang="0">
                    <a:pos x="139" y="4"/>
                  </a:cxn>
                  <a:cxn ang="0">
                    <a:pos x="148" y="0"/>
                  </a:cxn>
                  <a:cxn ang="0">
                    <a:pos x="158" y="0"/>
                  </a:cxn>
                  <a:cxn ang="0">
                    <a:pos x="162" y="14"/>
                  </a:cxn>
                  <a:cxn ang="0">
                    <a:pos x="167" y="23"/>
                  </a:cxn>
                  <a:cxn ang="0">
                    <a:pos x="162" y="23"/>
                  </a:cxn>
                  <a:cxn ang="0">
                    <a:pos x="158" y="32"/>
                  </a:cxn>
                  <a:cxn ang="0">
                    <a:pos x="153" y="37"/>
                  </a:cxn>
                  <a:cxn ang="0">
                    <a:pos x="153" y="42"/>
                  </a:cxn>
                  <a:cxn ang="0">
                    <a:pos x="153" y="46"/>
                  </a:cxn>
                  <a:cxn ang="0">
                    <a:pos x="153" y="46"/>
                  </a:cxn>
                  <a:cxn ang="0">
                    <a:pos x="162" y="51"/>
                  </a:cxn>
                  <a:cxn ang="0">
                    <a:pos x="167" y="56"/>
                  </a:cxn>
                  <a:cxn ang="0">
                    <a:pos x="167" y="70"/>
                  </a:cxn>
                  <a:cxn ang="0">
                    <a:pos x="172" y="74"/>
                  </a:cxn>
                  <a:cxn ang="0">
                    <a:pos x="176" y="84"/>
                  </a:cxn>
                  <a:cxn ang="0">
                    <a:pos x="190" y="88"/>
                  </a:cxn>
                  <a:cxn ang="0">
                    <a:pos x="200" y="93"/>
                  </a:cxn>
                  <a:cxn ang="0">
                    <a:pos x="204" y="93"/>
                  </a:cxn>
                  <a:cxn ang="0">
                    <a:pos x="209" y="88"/>
                  </a:cxn>
                  <a:cxn ang="0">
                    <a:pos x="209" y="74"/>
                  </a:cxn>
                  <a:cxn ang="0">
                    <a:pos x="214" y="74"/>
                  </a:cxn>
                  <a:cxn ang="0">
                    <a:pos x="214" y="74"/>
                  </a:cxn>
                  <a:cxn ang="0">
                    <a:pos x="214" y="88"/>
                  </a:cxn>
                  <a:cxn ang="0">
                    <a:pos x="214" y="93"/>
                  </a:cxn>
                  <a:cxn ang="0">
                    <a:pos x="200" y="102"/>
                  </a:cxn>
                  <a:cxn ang="0">
                    <a:pos x="195" y="102"/>
                  </a:cxn>
                  <a:cxn ang="0">
                    <a:pos x="181" y="107"/>
                  </a:cxn>
                  <a:cxn ang="0">
                    <a:pos x="176" y="102"/>
                  </a:cxn>
                  <a:cxn ang="0">
                    <a:pos x="172" y="98"/>
                  </a:cxn>
                  <a:cxn ang="0">
                    <a:pos x="167" y="98"/>
                  </a:cxn>
                  <a:cxn ang="0">
                    <a:pos x="153" y="107"/>
                  </a:cxn>
                  <a:cxn ang="0">
                    <a:pos x="144" y="107"/>
                  </a:cxn>
                  <a:cxn ang="0">
                    <a:pos x="139" y="107"/>
                  </a:cxn>
                  <a:cxn ang="0">
                    <a:pos x="139" y="98"/>
                  </a:cxn>
                  <a:cxn ang="0">
                    <a:pos x="135" y="93"/>
                  </a:cxn>
                  <a:cxn ang="0">
                    <a:pos x="125" y="88"/>
                  </a:cxn>
                  <a:cxn ang="0">
                    <a:pos x="125" y="79"/>
                  </a:cxn>
                  <a:cxn ang="0">
                    <a:pos x="125" y="79"/>
                  </a:cxn>
                  <a:cxn ang="0">
                    <a:pos x="121" y="65"/>
                  </a:cxn>
                  <a:cxn ang="0">
                    <a:pos x="97" y="65"/>
                  </a:cxn>
                  <a:cxn ang="0">
                    <a:pos x="42" y="65"/>
                  </a:cxn>
                  <a:cxn ang="0">
                    <a:pos x="42" y="70"/>
                  </a:cxn>
                  <a:cxn ang="0">
                    <a:pos x="37" y="65"/>
                  </a:cxn>
                  <a:cxn ang="0">
                    <a:pos x="0" y="65"/>
                  </a:cxn>
                </a:cxnLst>
                <a:rect l="0" t="0" r="r" b="b"/>
                <a:pathLst>
                  <a:path w="214" h="107">
                    <a:moveTo>
                      <a:pt x="0" y="65"/>
                    </a:moveTo>
                    <a:lnTo>
                      <a:pt x="0" y="65"/>
                    </a:lnTo>
                    <a:lnTo>
                      <a:pt x="14" y="14"/>
                    </a:lnTo>
                    <a:lnTo>
                      <a:pt x="60" y="14"/>
                    </a:lnTo>
                    <a:lnTo>
                      <a:pt x="130" y="14"/>
                    </a:lnTo>
                    <a:lnTo>
                      <a:pt x="139" y="4"/>
                    </a:lnTo>
                    <a:lnTo>
                      <a:pt x="148" y="0"/>
                    </a:lnTo>
                    <a:lnTo>
                      <a:pt x="158" y="0"/>
                    </a:lnTo>
                    <a:lnTo>
                      <a:pt x="162" y="14"/>
                    </a:lnTo>
                    <a:lnTo>
                      <a:pt x="167" y="23"/>
                    </a:lnTo>
                    <a:lnTo>
                      <a:pt x="162" y="23"/>
                    </a:lnTo>
                    <a:lnTo>
                      <a:pt x="158" y="32"/>
                    </a:lnTo>
                    <a:lnTo>
                      <a:pt x="153" y="37"/>
                    </a:lnTo>
                    <a:lnTo>
                      <a:pt x="153" y="42"/>
                    </a:lnTo>
                    <a:lnTo>
                      <a:pt x="153" y="46"/>
                    </a:lnTo>
                    <a:lnTo>
                      <a:pt x="153" y="46"/>
                    </a:lnTo>
                    <a:lnTo>
                      <a:pt x="162" y="51"/>
                    </a:lnTo>
                    <a:lnTo>
                      <a:pt x="167" y="56"/>
                    </a:lnTo>
                    <a:lnTo>
                      <a:pt x="167" y="70"/>
                    </a:lnTo>
                    <a:lnTo>
                      <a:pt x="172" y="74"/>
                    </a:lnTo>
                    <a:lnTo>
                      <a:pt x="176" y="84"/>
                    </a:lnTo>
                    <a:lnTo>
                      <a:pt x="190" y="88"/>
                    </a:lnTo>
                    <a:lnTo>
                      <a:pt x="200" y="93"/>
                    </a:lnTo>
                    <a:lnTo>
                      <a:pt x="204" y="93"/>
                    </a:lnTo>
                    <a:lnTo>
                      <a:pt x="209" y="88"/>
                    </a:lnTo>
                    <a:lnTo>
                      <a:pt x="209" y="74"/>
                    </a:lnTo>
                    <a:lnTo>
                      <a:pt x="214" y="74"/>
                    </a:lnTo>
                    <a:lnTo>
                      <a:pt x="214" y="74"/>
                    </a:lnTo>
                    <a:lnTo>
                      <a:pt x="214" y="88"/>
                    </a:lnTo>
                    <a:lnTo>
                      <a:pt x="214" y="93"/>
                    </a:lnTo>
                    <a:lnTo>
                      <a:pt x="200" y="102"/>
                    </a:lnTo>
                    <a:lnTo>
                      <a:pt x="195" y="102"/>
                    </a:lnTo>
                    <a:lnTo>
                      <a:pt x="181" y="107"/>
                    </a:lnTo>
                    <a:lnTo>
                      <a:pt x="176" y="102"/>
                    </a:lnTo>
                    <a:lnTo>
                      <a:pt x="172" y="98"/>
                    </a:lnTo>
                    <a:lnTo>
                      <a:pt x="167" y="98"/>
                    </a:lnTo>
                    <a:lnTo>
                      <a:pt x="153" y="107"/>
                    </a:lnTo>
                    <a:lnTo>
                      <a:pt x="144" y="107"/>
                    </a:lnTo>
                    <a:lnTo>
                      <a:pt x="139" y="107"/>
                    </a:lnTo>
                    <a:lnTo>
                      <a:pt x="139" y="98"/>
                    </a:lnTo>
                    <a:lnTo>
                      <a:pt x="135" y="93"/>
                    </a:lnTo>
                    <a:lnTo>
                      <a:pt x="125" y="88"/>
                    </a:lnTo>
                    <a:lnTo>
                      <a:pt x="125" y="79"/>
                    </a:lnTo>
                    <a:lnTo>
                      <a:pt x="125" y="79"/>
                    </a:lnTo>
                    <a:lnTo>
                      <a:pt x="121" y="65"/>
                    </a:lnTo>
                    <a:lnTo>
                      <a:pt x="97" y="65"/>
                    </a:lnTo>
                    <a:lnTo>
                      <a:pt x="42" y="65"/>
                    </a:lnTo>
                    <a:lnTo>
                      <a:pt x="42" y="70"/>
                    </a:lnTo>
                    <a:lnTo>
                      <a:pt x="37" y="65"/>
                    </a:lnTo>
                    <a:lnTo>
                      <a:pt x="0" y="65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98" name="Freeform 65"/>
              <p:cNvSpPr>
                <a:spLocks/>
              </p:cNvSpPr>
              <p:nvPr/>
            </p:nvSpPr>
            <p:spPr bwMode="auto">
              <a:xfrm>
                <a:off x="7566472" y="1510705"/>
                <a:ext cx="546100" cy="311150"/>
              </a:xfrm>
              <a:custGeom>
                <a:avLst/>
                <a:gdLst/>
                <a:ahLst/>
                <a:cxnLst>
                  <a:cxn ang="0">
                    <a:pos x="256" y="19"/>
                  </a:cxn>
                  <a:cxn ang="0">
                    <a:pos x="200" y="19"/>
                  </a:cxn>
                  <a:cxn ang="0">
                    <a:pos x="144" y="19"/>
                  </a:cxn>
                  <a:cxn ang="0">
                    <a:pos x="98" y="19"/>
                  </a:cxn>
                  <a:cxn ang="0">
                    <a:pos x="47" y="19"/>
                  </a:cxn>
                  <a:cxn ang="0">
                    <a:pos x="47" y="0"/>
                  </a:cxn>
                  <a:cxn ang="0">
                    <a:pos x="38" y="5"/>
                  </a:cxn>
                  <a:cxn ang="0">
                    <a:pos x="24" y="5"/>
                  </a:cxn>
                  <a:cxn ang="0">
                    <a:pos x="14" y="14"/>
                  </a:cxn>
                  <a:cxn ang="0">
                    <a:pos x="0" y="19"/>
                  </a:cxn>
                  <a:cxn ang="0">
                    <a:pos x="0" y="126"/>
                  </a:cxn>
                  <a:cxn ang="0">
                    <a:pos x="0" y="196"/>
                  </a:cxn>
                  <a:cxn ang="0">
                    <a:pos x="61" y="196"/>
                  </a:cxn>
                  <a:cxn ang="0">
                    <a:pos x="279" y="196"/>
                  </a:cxn>
                  <a:cxn ang="0">
                    <a:pos x="279" y="196"/>
                  </a:cxn>
                  <a:cxn ang="0">
                    <a:pos x="288" y="186"/>
                  </a:cxn>
                  <a:cxn ang="0">
                    <a:pos x="293" y="186"/>
                  </a:cxn>
                  <a:cxn ang="0">
                    <a:pos x="302" y="191"/>
                  </a:cxn>
                  <a:cxn ang="0">
                    <a:pos x="307" y="186"/>
                  </a:cxn>
                  <a:cxn ang="0">
                    <a:pos x="316" y="182"/>
                  </a:cxn>
                  <a:cxn ang="0">
                    <a:pos x="321" y="182"/>
                  </a:cxn>
                  <a:cxn ang="0">
                    <a:pos x="316" y="177"/>
                  </a:cxn>
                  <a:cxn ang="0">
                    <a:pos x="326" y="172"/>
                  </a:cxn>
                  <a:cxn ang="0">
                    <a:pos x="340" y="163"/>
                  </a:cxn>
                  <a:cxn ang="0">
                    <a:pos x="326" y="144"/>
                  </a:cxn>
                  <a:cxn ang="0">
                    <a:pos x="321" y="140"/>
                  </a:cxn>
                  <a:cxn ang="0">
                    <a:pos x="321" y="131"/>
                  </a:cxn>
                  <a:cxn ang="0">
                    <a:pos x="316" y="131"/>
                  </a:cxn>
                  <a:cxn ang="0">
                    <a:pos x="312" y="121"/>
                  </a:cxn>
                  <a:cxn ang="0">
                    <a:pos x="312" y="121"/>
                  </a:cxn>
                  <a:cxn ang="0">
                    <a:pos x="316" y="117"/>
                  </a:cxn>
                  <a:cxn ang="0">
                    <a:pos x="316" y="112"/>
                  </a:cxn>
                  <a:cxn ang="0">
                    <a:pos x="321" y="107"/>
                  </a:cxn>
                  <a:cxn ang="0">
                    <a:pos x="316" y="98"/>
                  </a:cxn>
                  <a:cxn ang="0">
                    <a:pos x="326" y="93"/>
                  </a:cxn>
                  <a:cxn ang="0">
                    <a:pos x="335" y="75"/>
                  </a:cxn>
                  <a:cxn ang="0">
                    <a:pos x="344" y="70"/>
                  </a:cxn>
                  <a:cxn ang="0">
                    <a:pos x="340" y="65"/>
                  </a:cxn>
                  <a:cxn ang="0">
                    <a:pos x="326" y="61"/>
                  </a:cxn>
                  <a:cxn ang="0">
                    <a:pos x="321" y="51"/>
                  </a:cxn>
                  <a:cxn ang="0">
                    <a:pos x="321" y="37"/>
                  </a:cxn>
                  <a:cxn ang="0">
                    <a:pos x="321" y="37"/>
                  </a:cxn>
                  <a:cxn ang="0">
                    <a:pos x="321" y="33"/>
                  </a:cxn>
                  <a:cxn ang="0">
                    <a:pos x="312" y="28"/>
                  </a:cxn>
                  <a:cxn ang="0">
                    <a:pos x="307" y="23"/>
                  </a:cxn>
                  <a:cxn ang="0">
                    <a:pos x="302" y="19"/>
                  </a:cxn>
                  <a:cxn ang="0">
                    <a:pos x="256" y="19"/>
                  </a:cxn>
                </a:cxnLst>
                <a:rect l="0" t="0" r="r" b="b"/>
                <a:pathLst>
                  <a:path w="344" h="196">
                    <a:moveTo>
                      <a:pt x="256" y="19"/>
                    </a:moveTo>
                    <a:lnTo>
                      <a:pt x="200" y="19"/>
                    </a:lnTo>
                    <a:lnTo>
                      <a:pt x="144" y="19"/>
                    </a:lnTo>
                    <a:lnTo>
                      <a:pt x="98" y="19"/>
                    </a:lnTo>
                    <a:lnTo>
                      <a:pt x="47" y="19"/>
                    </a:lnTo>
                    <a:lnTo>
                      <a:pt x="47" y="0"/>
                    </a:lnTo>
                    <a:lnTo>
                      <a:pt x="38" y="5"/>
                    </a:lnTo>
                    <a:lnTo>
                      <a:pt x="24" y="5"/>
                    </a:lnTo>
                    <a:lnTo>
                      <a:pt x="14" y="14"/>
                    </a:lnTo>
                    <a:lnTo>
                      <a:pt x="0" y="19"/>
                    </a:lnTo>
                    <a:lnTo>
                      <a:pt x="0" y="126"/>
                    </a:lnTo>
                    <a:lnTo>
                      <a:pt x="0" y="196"/>
                    </a:lnTo>
                    <a:lnTo>
                      <a:pt x="61" y="196"/>
                    </a:lnTo>
                    <a:lnTo>
                      <a:pt x="279" y="196"/>
                    </a:lnTo>
                    <a:lnTo>
                      <a:pt x="279" y="196"/>
                    </a:lnTo>
                    <a:lnTo>
                      <a:pt x="288" y="186"/>
                    </a:lnTo>
                    <a:lnTo>
                      <a:pt x="293" y="186"/>
                    </a:lnTo>
                    <a:lnTo>
                      <a:pt x="302" y="191"/>
                    </a:lnTo>
                    <a:lnTo>
                      <a:pt x="307" y="186"/>
                    </a:lnTo>
                    <a:lnTo>
                      <a:pt x="316" y="182"/>
                    </a:lnTo>
                    <a:lnTo>
                      <a:pt x="321" y="182"/>
                    </a:lnTo>
                    <a:lnTo>
                      <a:pt x="316" y="177"/>
                    </a:lnTo>
                    <a:lnTo>
                      <a:pt x="326" y="172"/>
                    </a:lnTo>
                    <a:lnTo>
                      <a:pt x="340" y="163"/>
                    </a:lnTo>
                    <a:lnTo>
                      <a:pt x="326" y="144"/>
                    </a:lnTo>
                    <a:lnTo>
                      <a:pt x="321" y="140"/>
                    </a:lnTo>
                    <a:lnTo>
                      <a:pt x="321" y="131"/>
                    </a:lnTo>
                    <a:lnTo>
                      <a:pt x="316" y="131"/>
                    </a:lnTo>
                    <a:lnTo>
                      <a:pt x="312" y="121"/>
                    </a:lnTo>
                    <a:lnTo>
                      <a:pt x="312" y="121"/>
                    </a:lnTo>
                    <a:lnTo>
                      <a:pt x="316" y="117"/>
                    </a:lnTo>
                    <a:lnTo>
                      <a:pt x="316" y="112"/>
                    </a:lnTo>
                    <a:lnTo>
                      <a:pt x="321" y="107"/>
                    </a:lnTo>
                    <a:lnTo>
                      <a:pt x="316" y="98"/>
                    </a:lnTo>
                    <a:lnTo>
                      <a:pt x="326" y="93"/>
                    </a:lnTo>
                    <a:lnTo>
                      <a:pt x="335" y="75"/>
                    </a:lnTo>
                    <a:lnTo>
                      <a:pt x="344" y="70"/>
                    </a:lnTo>
                    <a:lnTo>
                      <a:pt x="340" y="65"/>
                    </a:lnTo>
                    <a:lnTo>
                      <a:pt x="326" y="61"/>
                    </a:lnTo>
                    <a:lnTo>
                      <a:pt x="321" y="51"/>
                    </a:lnTo>
                    <a:lnTo>
                      <a:pt x="321" y="37"/>
                    </a:lnTo>
                    <a:lnTo>
                      <a:pt x="321" y="37"/>
                    </a:lnTo>
                    <a:lnTo>
                      <a:pt x="321" y="33"/>
                    </a:lnTo>
                    <a:lnTo>
                      <a:pt x="312" y="28"/>
                    </a:lnTo>
                    <a:lnTo>
                      <a:pt x="307" y="23"/>
                    </a:lnTo>
                    <a:lnTo>
                      <a:pt x="302" y="19"/>
                    </a:lnTo>
                    <a:lnTo>
                      <a:pt x="256" y="19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99" name="Freeform 66"/>
              <p:cNvSpPr>
                <a:spLocks/>
              </p:cNvSpPr>
              <p:nvPr/>
            </p:nvSpPr>
            <p:spPr bwMode="auto">
              <a:xfrm>
                <a:off x="7566472" y="1510705"/>
                <a:ext cx="546100" cy="311150"/>
              </a:xfrm>
              <a:custGeom>
                <a:avLst/>
                <a:gdLst/>
                <a:ahLst/>
                <a:cxnLst>
                  <a:cxn ang="0">
                    <a:pos x="256" y="19"/>
                  </a:cxn>
                  <a:cxn ang="0">
                    <a:pos x="200" y="19"/>
                  </a:cxn>
                  <a:cxn ang="0">
                    <a:pos x="144" y="19"/>
                  </a:cxn>
                  <a:cxn ang="0">
                    <a:pos x="98" y="19"/>
                  </a:cxn>
                  <a:cxn ang="0">
                    <a:pos x="47" y="19"/>
                  </a:cxn>
                  <a:cxn ang="0">
                    <a:pos x="47" y="0"/>
                  </a:cxn>
                  <a:cxn ang="0">
                    <a:pos x="38" y="5"/>
                  </a:cxn>
                  <a:cxn ang="0">
                    <a:pos x="24" y="5"/>
                  </a:cxn>
                  <a:cxn ang="0">
                    <a:pos x="14" y="14"/>
                  </a:cxn>
                  <a:cxn ang="0">
                    <a:pos x="0" y="19"/>
                  </a:cxn>
                  <a:cxn ang="0">
                    <a:pos x="0" y="126"/>
                  </a:cxn>
                  <a:cxn ang="0">
                    <a:pos x="0" y="196"/>
                  </a:cxn>
                  <a:cxn ang="0">
                    <a:pos x="61" y="196"/>
                  </a:cxn>
                  <a:cxn ang="0">
                    <a:pos x="279" y="196"/>
                  </a:cxn>
                  <a:cxn ang="0">
                    <a:pos x="279" y="196"/>
                  </a:cxn>
                  <a:cxn ang="0">
                    <a:pos x="288" y="186"/>
                  </a:cxn>
                  <a:cxn ang="0">
                    <a:pos x="293" y="186"/>
                  </a:cxn>
                  <a:cxn ang="0">
                    <a:pos x="302" y="191"/>
                  </a:cxn>
                  <a:cxn ang="0">
                    <a:pos x="307" y="186"/>
                  </a:cxn>
                  <a:cxn ang="0">
                    <a:pos x="316" y="182"/>
                  </a:cxn>
                  <a:cxn ang="0">
                    <a:pos x="321" y="182"/>
                  </a:cxn>
                  <a:cxn ang="0">
                    <a:pos x="316" y="177"/>
                  </a:cxn>
                  <a:cxn ang="0">
                    <a:pos x="326" y="172"/>
                  </a:cxn>
                  <a:cxn ang="0">
                    <a:pos x="340" y="163"/>
                  </a:cxn>
                  <a:cxn ang="0">
                    <a:pos x="326" y="144"/>
                  </a:cxn>
                  <a:cxn ang="0">
                    <a:pos x="321" y="140"/>
                  </a:cxn>
                  <a:cxn ang="0">
                    <a:pos x="321" y="131"/>
                  </a:cxn>
                  <a:cxn ang="0">
                    <a:pos x="316" y="131"/>
                  </a:cxn>
                  <a:cxn ang="0">
                    <a:pos x="312" y="121"/>
                  </a:cxn>
                  <a:cxn ang="0">
                    <a:pos x="312" y="121"/>
                  </a:cxn>
                  <a:cxn ang="0">
                    <a:pos x="316" y="117"/>
                  </a:cxn>
                  <a:cxn ang="0">
                    <a:pos x="316" y="112"/>
                  </a:cxn>
                  <a:cxn ang="0">
                    <a:pos x="321" y="107"/>
                  </a:cxn>
                  <a:cxn ang="0">
                    <a:pos x="316" y="98"/>
                  </a:cxn>
                  <a:cxn ang="0">
                    <a:pos x="326" y="93"/>
                  </a:cxn>
                  <a:cxn ang="0">
                    <a:pos x="335" y="75"/>
                  </a:cxn>
                  <a:cxn ang="0">
                    <a:pos x="344" y="70"/>
                  </a:cxn>
                  <a:cxn ang="0">
                    <a:pos x="340" y="65"/>
                  </a:cxn>
                  <a:cxn ang="0">
                    <a:pos x="326" y="61"/>
                  </a:cxn>
                  <a:cxn ang="0">
                    <a:pos x="321" y="51"/>
                  </a:cxn>
                  <a:cxn ang="0">
                    <a:pos x="321" y="37"/>
                  </a:cxn>
                  <a:cxn ang="0">
                    <a:pos x="321" y="37"/>
                  </a:cxn>
                  <a:cxn ang="0">
                    <a:pos x="321" y="33"/>
                  </a:cxn>
                  <a:cxn ang="0">
                    <a:pos x="312" y="28"/>
                  </a:cxn>
                  <a:cxn ang="0">
                    <a:pos x="307" y="23"/>
                  </a:cxn>
                  <a:cxn ang="0">
                    <a:pos x="302" y="19"/>
                  </a:cxn>
                  <a:cxn ang="0">
                    <a:pos x="256" y="19"/>
                  </a:cxn>
                </a:cxnLst>
                <a:rect l="0" t="0" r="r" b="b"/>
                <a:pathLst>
                  <a:path w="344" h="196">
                    <a:moveTo>
                      <a:pt x="256" y="19"/>
                    </a:moveTo>
                    <a:lnTo>
                      <a:pt x="200" y="19"/>
                    </a:lnTo>
                    <a:lnTo>
                      <a:pt x="144" y="19"/>
                    </a:lnTo>
                    <a:lnTo>
                      <a:pt x="98" y="19"/>
                    </a:lnTo>
                    <a:lnTo>
                      <a:pt x="47" y="19"/>
                    </a:lnTo>
                    <a:lnTo>
                      <a:pt x="47" y="0"/>
                    </a:lnTo>
                    <a:lnTo>
                      <a:pt x="38" y="5"/>
                    </a:lnTo>
                    <a:lnTo>
                      <a:pt x="24" y="5"/>
                    </a:lnTo>
                    <a:lnTo>
                      <a:pt x="14" y="14"/>
                    </a:lnTo>
                    <a:lnTo>
                      <a:pt x="0" y="19"/>
                    </a:lnTo>
                    <a:lnTo>
                      <a:pt x="0" y="126"/>
                    </a:lnTo>
                    <a:lnTo>
                      <a:pt x="0" y="196"/>
                    </a:lnTo>
                    <a:lnTo>
                      <a:pt x="61" y="196"/>
                    </a:lnTo>
                    <a:lnTo>
                      <a:pt x="279" y="196"/>
                    </a:lnTo>
                    <a:lnTo>
                      <a:pt x="279" y="196"/>
                    </a:lnTo>
                    <a:lnTo>
                      <a:pt x="288" y="186"/>
                    </a:lnTo>
                    <a:lnTo>
                      <a:pt x="293" y="186"/>
                    </a:lnTo>
                    <a:lnTo>
                      <a:pt x="302" y="191"/>
                    </a:lnTo>
                    <a:lnTo>
                      <a:pt x="307" y="186"/>
                    </a:lnTo>
                    <a:lnTo>
                      <a:pt x="316" y="182"/>
                    </a:lnTo>
                    <a:lnTo>
                      <a:pt x="321" y="182"/>
                    </a:lnTo>
                    <a:lnTo>
                      <a:pt x="316" y="177"/>
                    </a:lnTo>
                    <a:lnTo>
                      <a:pt x="326" y="172"/>
                    </a:lnTo>
                    <a:lnTo>
                      <a:pt x="340" y="163"/>
                    </a:lnTo>
                    <a:lnTo>
                      <a:pt x="326" y="144"/>
                    </a:lnTo>
                    <a:lnTo>
                      <a:pt x="321" y="140"/>
                    </a:lnTo>
                    <a:lnTo>
                      <a:pt x="321" y="131"/>
                    </a:lnTo>
                    <a:lnTo>
                      <a:pt x="316" y="131"/>
                    </a:lnTo>
                    <a:lnTo>
                      <a:pt x="312" y="121"/>
                    </a:lnTo>
                    <a:lnTo>
                      <a:pt x="312" y="121"/>
                    </a:lnTo>
                    <a:lnTo>
                      <a:pt x="316" y="117"/>
                    </a:lnTo>
                    <a:lnTo>
                      <a:pt x="316" y="112"/>
                    </a:lnTo>
                    <a:lnTo>
                      <a:pt x="321" y="107"/>
                    </a:lnTo>
                    <a:lnTo>
                      <a:pt x="316" y="98"/>
                    </a:lnTo>
                    <a:lnTo>
                      <a:pt x="326" y="93"/>
                    </a:lnTo>
                    <a:lnTo>
                      <a:pt x="335" y="75"/>
                    </a:lnTo>
                    <a:lnTo>
                      <a:pt x="344" y="70"/>
                    </a:lnTo>
                    <a:lnTo>
                      <a:pt x="340" y="65"/>
                    </a:lnTo>
                    <a:lnTo>
                      <a:pt x="326" y="61"/>
                    </a:lnTo>
                    <a:lnTo>
                      <a:pt x="321" y="51"/>
                    </a:lnTo>
                    <a:lnTo>
                      <a:pt x="321" y="37"/>
                    </a:lnTo>
                    <a:lnTo>
                      <a:pt x="321" y="37"/>
                    </a:lnTo>
                    <a:lnTo>
                      <a:pt x="321" y="33"/>
                    </a:lnTo>
                    <a:lnTo>
                      <a:pt x="312" y="28"/>
                    </a:lnTo>
                    <a:lnTo>
                      <a:pt x="307" y="23"/>
                    </a:lnTo>
                    <a:lnTo>
                      <a:pt x="302" y="19"/>
                    </a:lnTo>
                    <a:lnTo>
                      <a:pt x="256" y="19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00" name="Freeform 67"/>
              <p:cNvSpPr>
                <a:spLocks/>
              </p:cNvSpPr>
              <p:nvPr/>
            </p:nvSpPr>
            <p:spPr bwMode="auto">
              <a:xfrm>
                <a:off x="6733034" y="1888530"/>
                <a:ext cx="701675" cy="311150"/>
              </a:xfrm>
              <a:custGeom>
                <a:avLst/>
                <a:gdLst/>
                <a:ahLst/>
                <a:cxnLst>
                  <a:cxn ang="0">
                    <a:pos x="340" y="186"/>
                  </a:cxn>
                  <a:cxn ang="0">
                    <a:pos x="377" y="172"/>
                  </a:cxn>
                  <a:cxn ang="0">
                    <a:pos x="391" y="163"/>
                  </a:cxn>
                  <a:cxn ang="0">
                    <a:pos x="400" y="154"/>
                  </a:cxn>
                  <a:cxn ang="0">
                    <a:pos x="442" y="121"/>
                  </a:cxn>
                  <a:cxn ang="0">
                    <a:pos x="432" y="121"/>
                  </a:cxn>
                  <a:cxn ang="0">
                    <a:pos x="423" y="112"/>
                  </a:cxn>
                  <a:cxn ang="0">
                    <a:pos x="409" y="93"/>
                  </a:cxn>
                  <a:cxn ang="0">
                    <a:pos x="400" y="74"/>
                  </a:cxn>
                  <a:cxn ang="0">
                    <a:pos x="405" y="56"/>
                  </a:cxn>
                  <a:cxn ang="0">
                    <a:pos x="400" y="46"/>
                  </a:cxn>
                  <a:cxn ang="0">
                    <a:pos x="386" y="32"/>
                  </a:cxn>
                  <a:cxn ang="0">
                    <a:pos x="372" y="42"/>
                  </a:cxn>
                  <a:cxn ang="0">
                    <a:pos x="349" y="32"/>
                  </a:cxn>
                  <a:cxn ang="0">
                    <a:pos x="344" y="42"/>
                  </a:cxn>
                  <a:cxn ang="0">
                    <a:pos x="330" y="28"/>
                  </a:cxn>
                  <a:cxn ang="0">
                    <a:pos x="302" y="14"/>
                  </a:cxn>
                  <a:cxn ang="0">
                    <a:pos x="288" y="9"/>
                  </a:cxn>
                  <a:cxn ang="0">
                    <a:pos x="275" y="4"/>
                  </a:cxn>
                  <a:cxn ang="0">
                    <a:pos x="275" y="14"/>
                  </a:cxn>
                  <a:cxn ang="0">
                    <a:pos x="275" y="23"/>
                  </a:cxn>
                  <a:cxn ang="0">
                    <a:pos x="265" y="28"/>
                  </a:cxn>
                  <a:cxn ang="0">
                    <a:pos x="247" y="32"/>
                  </a:cxn>
                  <a:cxn ang="0">
                    <a:pos x="237" y="46"/>
                  </a:cxn>
                  <a:cxn ang="0">
                    <a:pos x="223" y="65"/>
                  </a:cxn>
                  <a:cxn ang="0">
                    <a:pos x="210" y="74"/>
                  </a:cxn>
                  <a:cxn ang="0">
                    <a:pos x="200" y="88"/>
                  </a:cxn>
                  <a:cxn ang="0">
                    <a:pos x="186" y="74"/>
                  </a:cxn>
                  <a:cxn ang="0">
                    <a:pos x="186" y="79"/>
                  </a:cxn>
                  <a:cxn ang="0">
                    <a:pos x="177" y="84"/>
                  </a:cxn>
                  <a:cxn ang="0">
                    <a:pos x="172" y="93"/>
                  </a:cxn>
                  <a:cxn ang="0">
                    <a:pos x="168" y="98"/>
                  </a:cxn>
                  <a:cxn ang="0">
                    <a:pos x="163" y="93"/>
                  </a:cxn>
                  <a:cxn ang="0">
                    <a:pos x="144" y="93"/>
                  </a:cxn>
                  <a:cxn ang="0">
                    <a:pos x="121" y="93"/>
                  </a:cxn>
                  <a:cxn ang="0">
                    <a:pos x="112" y="88"/>
                  </a:cxn>
                  <a:cxn ang="0">
                    <a:pos x="107" y="102"/>
                  </a:cxn>
                  <a:cxn ang="0">
                    <a:pos x="98" y="98"/>
                  </a:cxn>
                  <a:cxn ang="0">
                    <a:pos x="93" y="93"/>
                  </a:cxn>
                  <a:cxn ang="0">
                    <a:pos x="89" y="102"/>
                  </a:cxn>
                  <a:cxn ang="0">
                    <a:pos x="79" y="112"/>
                  </a:cxn>
                  <a:cxn ang="0">
                    <a:pos x="61" y="130"/>
                  </a:cxn>
                  <a:cxn ang="0">
                    <a:pos x="61" y="149"/>
                  </a:cxn>
                  <a:cxn ang="0">
                    <a:pos x="28" y="144"/>
                  </a:cxn>
                  <a:cxn ang="0">
                    <a:pos x="19" y="163"/>
                  </a:cxn>
                  <a:cxn ang="0">
                    <a:pos x="19" y="177"/>
                  </a:cxn>
                  <a:cxn ang="0">
                    <a:pos x="5" y="186"/>
                  </a:cxn>
                  <a:cxn ang="0">
                    <a:pos x="84" y="196"/>
                  </a:cxn>
                  <a:cxn ang="0">
                    <a:pos x="98" y="186"/>
                  </a:cxn>
                  <a:cxn ang="0">
                    <a:pos x="172" y="186"/>
                  </a:cxn>
                  <a:cxn ang="0">
                    <a:pos x="256" y="186"/>
                  </a:cxn>
                </a:cxnLst>
                <a:rect l="0" t="0" r="r" b="b"/>
                <a:pathLst>
                  <a:path w="442" h="196">
                    <a:moveTo>
                      <a:pt x="256" y="186"/>
                    </a:moveTo>
                    <a:lnTo>
                      <a:pt x="340" y="186"/>
                    </a:lnTo>
                    <a:lnTo>
                      <a:pt x="372" y="182"/>
                    </a:lnTo>
                    <a:lnTo>
                      <a:pt x="377" y="172"/>
                    </a:lnTo>
                    <a:lnTo>
                      <a:pt x="391" y="168"/>
                    </a:lnTo>
                    <a:lnTo>
                      <a:pt x="391" y="163"/>
                    </a:lnTo>
                    <a:lnTo>
                      <a:pt x="400" y="158"/>
                    </a:lnTo>
                    <a:lnTo>
                      <a:pt x="400" y="154"/>
                    </a:lnTo>
                    <a:lnTo>
                      <a:pt x="419" y="140"/>
                    </a:lnTo>
                    <a:lnTo>
                      <a:pt x="442" y="121"/>
                    </a:lnTo>
                    <a:lnTo>
                      <a:pt x="442" y="121"/>
                    </a:lnTo>
                    <a:lnTo>
                      <a:pt x="432" y="121"/>
                    </a:lnTo>
                    <a:lnTo>
                      <a:pt x="428" y="116"/>
                    </a:lnTo>
                    <a:lnTo>
                      <a:pt x="423" y="112"/>
                    </a:lnTo>
                    <a:lnTo>
                      <a:pt x="423" y="102"/>
                    </a:lnTo>
                    <a:lnTo>
                      <a:pt x="409" y="93"/>
                    </a:lnTo>
                    <a:lnTo>
                      <a:pt x="414" y="88"/>
                    </a:lnTo>
                    <a:lnTo>
                      <a:pt x="400" y="74"/>
                    </a:lnTo>
                    <a:lnTo>
                      <a:pt x="405" y="70"/>
                    </a:lnTo>
                    <a:lnTo>
                      <a:pt x="405" y="56"/>
                    </a:lnTo>
                    <a:lnTo>
                      <a:pt x="405" y="56"/>
                    </a:lnTo>
                    <a:lnTo>
                      <a:pt x="400" y="46"/>
                    </a:lnTo>
                    <a:lnTo>
                      <a:pt x="391" y="42"/>
                    </a:lnTo>
                    <a:lnTo>
                      <a:pt x="386" y="32"/>
                    </a:lnTo>
                    <a:lnTo>
                      <a:pt x="381" y="32"/>
                    </a:lnTo>
                    <a:lnTo>
                      <a:pt x="372" y="42"/>
                    </a:lnTo>
                    <a:lnTo>
                      <a:pt x="363" y="42"/>
                    </a:lnTo>
                    <a:lnTo>
                      <a:pt x="349" y="32"/>
                    </a:lnTo>
                    <a:lnTo>
                      <a:pt x="344" y="37"/>
                    </a:lnTo>
                    <a:lnTo>
                      <a:pt x="344" y="42"/>
                    </a:lnTo>
                    <a:lnTo>
                      <a:pt x="340" y="37"/>
                    </a:lnTo>
                    <a:lnTo>
                      <a:pt x="330" y="28"/>
                    </a:lnTo>
                    <a:lnTo>
                      <a:pt x="312" y="28"/>
                    </a:lnTo>
                    <a:lnTo>
                      <a:pt x="302" y="14"/>
                    </a:lnTo>
                    <a:lnTo>
                      <a:pt x="298" y="4"/>
                    </a:lnTo>
                    <a:lnTo>
                      <a:pt x="288" y="9"/>
                    </a:lnTo>
                    <a:lnTo>
                      <a:pt x="279" y="0"/>
                    </a:lnTo>
                    <a:lnTo>
                      <a:pt x="275" y="4"/>
                    </a:lnTo>
                    <a:lnTo>
                      <a:pt x="270" y="9"/>
                    </a:lnTo>
                    <a:lnTo>
                      <a:pt x="275" y="14"/>
                    </a:lnTo>
                    <a:lnTo>
                      <a:pt x="270" y="18"/>
                    </a:lnTo>
                    <a:lnTo>
                      <a:pt x="275" y="23"/>
                    </a:lnTo>
                    <a:lnTo>
                      <a:pt x="275" y="28"/>
                    </a:lnTo>
                    <a:lnTo>
                      <a:pt x="265" y="28"/>
                    </a:lnTo>
                    <a:lnTo>
                      <a:pt x="251" y="37"/>
                    </a:lnTo>
                    <a:lnTo>
                      <a:pt x="247" y="32"/>
                    </a:lnTo>
                    <a:lnTo>
                      <a:pt x="237" y="32"/>
                    </a:lnTo>
                    <a:lnTo>
                      <a:pt x="237" y="46"/>
                    </a:lnTo>
                    <a:lnTo>
                      <a:pt x="228" y="56"/>
                    </a:lnTo>
                    <a:lnTo>
                      <a:pt x="223" y="65"/>
                    </a:lnTo>
                    <a:lnTo>
                      <a:pt x="214" y="65"/>
                    </a:lnTo>
                    <a:lnTo>
                      <a:pt x="210" y="74"/>
                    </a:lnTo>
                    <a:lnTo>
                      <a:pt x="210" y="84"/>
                    </a:lnTo>
                    <a:lnTo>
                      <a:pt x="200" y="88"/>
                    </a:lnTo>
                    <a:lnTo>
                      <a:pt x="191" y="84"/>
                    </a:lnTo>
                    <a:lnTo>
                      <a:pt x="186" y="74"/>
                    </a:lnTo>
                    <a:lnTo>
                      <a:pt x="182" y="74"/>
                    </a:lnTo>
                    <a:lnTo>
                      <a:pt x="186" y="79"/>
                    </a:lnTo>
                    <a:lnTo>
                      <a:pt x="177" y="79"/>
                    </a:lnTo>
                    <a:lnTo>
                      <a:pt x="177" y="84"/>
                    </a:lnTo>
                    <a:lnTo>
                      <a:pt x="172" y="84"/>
                    </a:lnTo>
                    <a:lnTo>
                      <a:pt x="172" y="93"/>
                    </a:lnTo>
                    <a:lnTo>
                      <a:pt x="172" y="93"/>
                    </a:lnTo>
                    <a:lnTo>
                      <a:pt x="168" y="98"/>
                    </a:lnTo>
                    <a:lnTo>
                      <a:pt x="168" y="93"/>
                    </a:lnTo>
                    <a:lnTo>
                      <a:pt x="163" y="93"/>
                    </a:lnTo>
                    <a:lnTo>
                      <a:pt x="158" y="88"/>
                    </a:lnTo>
                    <a:lnTo>
                      <a:pt x="144" y="93"/>
                    </a:lnTo>
                    <a:lnTo>
                      <a:pt x="140" y="102"/>
                    </a:lnTo>
                    <a:lnTo>
                      <a:pt x="121" y="93"/>
                    </a:lnTo>
                    <a:lnTo>
                      <a:pt x="112" y="93"/>
                    </a:lnTo>
                    <a:lnTo>
                      <a:pt x="112" y="88"/>
                    </a:lnTo>
                    <a:lnTo>
                      <a:pt x="112" y="98"/>
                    </a:lnTo>
                    <a:lnTo>
                      <a:pt x="107" y="102"/>
                    </a:lnTo>
                    <a:lnTo>
                      <a:pt x="107" y="93"/>
                    </a:lnTo>
                    <a:lnTo>
                      <a:pt x="98" y="98"/>
                    </a:lnTo>
                    <a:lnTo>
                      <a:pt x="93" y="93"/>
                    </a:lnTo>
                    <a:lnTo>
                      <a:pt x="93" y="93"/>
                    </a:lnTo>
                    <a:lnTo>
                      <a:pt x="93" y="102"/>
                    </a:lnTo>
                    <a:lnTo>
                      <a:pt x="89" y="102"/>
                    </a:lnTo>
                    <a:lnTo>
                      <a:pt x="84" y="102"/>
                    </a:lnTo>
                    <a:lnTo>
                      <a:pt x="79" y="112"/>
                    </a:lnTo>
                    <a:lnTo>
                      <a:pt x="84" y="126"/>
                    </a:lnTo>
                    <a:lnTo>
                      <a:pt x="61" y="130"/>
                    </a:lnTo>
                    <a:lnTo>
                      <a:pt x="56" y="140"/>
                    </a:lnTo>
                    <a:lnTo>
                      <a:pt x="61" y="149"/>
                    </a:lnTo>
                    <a:lnTo>
                      <a:pt x="56" y="158"/>
                    </a:lnTo>
                    <a:lnTo>
                      <a:pt x="28" y="144"/>
                    </a:lnTo>
                    <a:lnTo>
                      <a:pt x="19" y="154"/>
                    </a:lnTo>
                    <a:lnTo>
                      <a:pt x="19" y="163"/>
                    </a:lnTo>
                    <a:lnTo>
                      <a:pt x="24" y="163"/>
                    </a:lnTo>
                    <a:lnTo>
                      <a:pt x="19" y="177"/>
                    </a:lnTo>
                    <a:lnTo>
                      <a:pt x="14" y="191"/>
                    </a:lnTo>
                    <a:lnTo>
                      <a:pt x="5" y="186"/>
                    </a:lnTo>
                    <a:lnTo>
                      <a:pt x="0" y="196"/>
                    </a:lnTo>
                    <a:lnTo>
                      <a:pt x="84" y="196"/>
                    </a:lnTo>
                    <a:lnTo>
                      <a:pt x="84" y="182"/>
                    </a:lnTo>
                    <a:lnTo>
                      <a:pt x="98" y="186"/>
                    </a:lnTo>
                    <a:lnTo>
                      <a:pt x="98" y="186"/>
                    </a:lnTo>
                    <a:lnTo>
                      <a:pt x="172" y="186"/>
                    </a:lnTo>
                    <a:lnTo>
                      <a:pt x="172" y="186"/>
                    </a:lnTo>
                    <a:lnTo>
                      <a:pt x="256" y="186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01" name="Freeform 68"/>
              <p:cNvSpPr>
                <a:spLocks/>
              </p:cNvSpPr>
              <p:nvPr/>
            </p:nvSpPr>
            <p:spPr bwMode="auto">
              <a:xfrm>
                <a:off x="6733034" y="1888530"/>
                <a:ext cx="701675" cy="311150"/>
              </a:xfrm>
              <a:custGeom>
                <a:avLst/>
                <a:gdLst/>
                <a:ahLst/>
                <a:cxnLst>
                  <a:cxn ang="0">
                    <a:pos x="340" y="186"/>
                  </a:cxn>
                  <a:cxn ang="0">
                    <a:pos x="377" y="172"/>
                  </a:cxn>
                  <a:cxn ang="0">
                    <a:pos x="391" y="163"/>
                  </a:cxn>
                  <a:cxn ang="0">
                    <a:pos x="400" y="154"/>
                  </a:cxn>
                  <a:cxn ang="0">
                    <a:pos x="442" y="121"/>
                  </a:cxn>
                  <a:cxn ang="0">
                    <a:pos x="432" y="121"/>
                  </a:cxn>
                  <a:cxn ang="0">
                    <a:pos x="423" y="112"/>
                  </a:cxn>
                  <a:cxn ang="0">
                    <a:pos x="409" y="93"/>
                  </a:cxn>
                  <a:cxn ang="0">
                    <a:pos x="400" y="74"/>
                  </a:cxn>
                  <a:cxn ang="0">
                    <a:pos x="405" y="56"/>
                  </a:cxn>
                  <a:cxn ang="0">
                    <a:pos x="400" y="46"/>
                  </a:cxn>
                  <a:cxn ang="0">
                    <a:pos x="386" y="32"/>
                  </a:cxn>
                  <a:cxn ang="0">
                    <a:pos x="372" y="42"/>
                  </a:cxn>
                  <a:cxn ang="0">
                    <a:pos x="349" y="32"/>
                  </a:cxn>
                  <a:cxn ang="0">
                    <a:pos x="344" y="42"/>
                  </a:cxn>
                  <a:cxn ang="0">
                    <a:pos x="330" y="28"/>
                  </a:cxn>
                  <a:cxn ang="0">
                    <a:pos x="302" y="14"/>
                  </a:cxn>
                  <a:cxn ang="0">
                    <a:pos x="288" y="9"/>
                  </a:cxn>
                  <a:cxn ang="0">
                    <a:pos x="275" y="4"/>
                  </a:cxn>
                  <a:cxn ang="0">
                    <a:pos x="275" y="14"/>
                  </a:cxn>
                  <a:cxn ang="0">
                    <a:pos x="275" y="23"/>
                  </a:cxn>
                  <a:cxn ang="0">
                    <a:pos x="265" y="28"/>
                  </a:cxn>
                  <a:cxn ang="0">
                    <a:pos x="247" y="32"/>
                  </a:cxn>
                  <a:cxn ang="0">
                    <a:pos x="237" y="46"/>
                  </a:cxn>
                  <a:cxn ang="0">
                    <a:pos x="223" y="65"/>
                  </a:cxn>
                  <a:cxn ang="0">
                    <a:pos x="210" y="74"/>
                  </a:cxn>
                  <a:cxn ang="0">
                    <a:pos x="200" y="88"/>
                  </a:cxn>
                  <a:cxn ang="0">
                    <a:pos x="186" y="74"/>
                  </a:cxn>
                  <a:cxn ang="0">
                    <a:pos x="186" y="79"/>
                  </a:cxn>
                  <a:cxn ang="0">
                    <a:pos x="177" y="84"/>
                  </a:cxn>
                  <a:cxn ang="0">
                    <a:pos x="172" y="93"/>
                  </a:cxn>
                  <a:cxn ang="0">
                    <a:pos x="168" y="98"/>
                  </a:cxn>
                  <a:cxn ang="0">
                    <a:pos x="163" y="93"/>
                  </a:cxn>
                  <a:cxn ang="0">
                    <a:pos x="144" y="93"/>
                  </a:cxn>
                  <a:cxn ang="0">
                    <a:pos x="121" y="93"/>
                  </a:cxn>
                  <a:cxn ang="0">
                    <a:pos x="112" y="88"/>
                  </a:cxn>
                  <a:cxn ang="0">
                    <a:pos x="107" y="102"/>
                  </a:cxn>
                  <a:cxn ang="0">
                    <a:pos x="98" y="98"/>
                  </a:cxn>
                  <a:cxn ang="0">
                    <a:pos x="93" y="93"/>
                  </a:cxn>
                  <a:cxn ang="0">
                    <a:pos x="89" y="102"/>
                  </a:cxn>
                  <a:cxn ang="0">
                    <a:pos x="79" y="112"/>
                  </a:cxn>
                  <a:cxn ang="0">
                    <a:pos x="61" y="130"/>
                  </a:cxn>
                  <a:cxn ang="0">
                    <a:pos x="61" y="149"/>
                  </a:cxn>
                  <a:cxn ang="0">
                    <a:pos x="28" y="144"/>
                  </a:cxn>
                  <a:cxn ang="0">
                    <a:pos x="19" y="163"/>
                  </a:cxn>
                  <a:cxn ang="0">
                    <a:pos x="19" y="177"/>
                  </a:cxn>
                  <a:cxn ang="0">
                    <a:pos x="5" y="186"/>
                  </a:cxn>
                  <a:cxn ang="0">
                    <a:pos x="84" y="196"/>
                  </a:cxn>
                  <a:cxn ang="0">
                    <a:pos x="98" y="186"/>
                  </a:cxn>
                  <a:cxn ang="0">
                    <a:pos x="172" y="186"/>
                  </a:cxn>
                  <a:cxn ang="0">
                    <a:pos x="256" y="186"/>
                  </a:cxn>
                </a:cxnLst>
                <a:rect l="0" t="0" r="r" b="b"/>
                <a:pathLst>
                  <a:path w="442" h="196">
                    <a:moveTo>
                      <a:pt x="256" y="186"/>
                    </a:moveTo>
                    <a:lnTo>
                      <a:pt x="340" y="186"/>
                    </a:lnTo>
                    <a:lnTo>
                      <a:pt x="372" y="182"/>
                    </a:lnTo>
                    <a:lnTo>
                      <a:pt x="377" y="172"/>
                    </a:lnTo>
                    <a:lnTo>
                      <a:pt x="391" y="168"/>
                    </a:lnTo>
                    <a:lnTo>
                      <a:pt x="391" y="163"/>
                    </a:lnTo>
                    <a:lnTo>
                      <a:pt x="400" y="158"/>
                    </a:lnTo>
                    <a:lnTo>
                      <a:pt x="400" y="154"/>
                    </a:lnTo>
                    <a:lnTo>
                      <a:pt x="419" y="140"/>
                    </a:lnTo>
                    <a:lnTo>
                      <a:pt x="442" y="121"/>
                    </a:lnTo>
                    <a:lnTo>
                      <a:pt x="442" y="121"/>
                    </a:lnTo>
                    <a:lnTo>
                      <a:pt x="432" y="121"/>
                    </a:lnTo>
                    <a:lnTo>
                      <a:pt x="428" y="116"/>
                    </a:lnTo>
                    <a:lnTo>
                      <a:pt x="423" y="112"/>
                    </a:lnTo>
                    <a:lnTo>
                      <a:pt x="423" y="102"/>
                    </a:lnTo>
                    <a:lnTo>
                      <a:pt x="409" y="93"/>
                    </a:lnTo>
                    <a:lnTo>
                      <a:pt x="414" y="88"/>
                    </a:lnTo>
                    <a:lnTo>
                      <a:pt x="400" y="74"/>
                    </a:lnTo>
                    <a:lnTo>
                      <a:pt x="405" y="70"/>
                    </a:lnTo>
                    <a:lnTo>
                      <a:pt x="405" y="56"/>
                    </a:lnTo>
                    <a:lnTo>
                      <a:pt x="405" y="56"/>
                    </a:lnTo>
                    <a:lnTo>
                      <a:pt x="400" y="46"/>
                    </a:lnTo>
                    <a:lnTo>
                      <a:pt x="391" y="42"/>
                    </a:lnTo>
                    <a:lnTo>
                      <a:pt x="386" y="32"/>
                    </a:lnTo>
                    <a:lnTo>
                      <a:pt x="381" y="32"/>
                    </a:lnTo>
                    <a:lnTo>
                      <a:pt x="372" y="42"/>
                    </a:lnTo>
                    <a:lnTo>
                      <a:pt x="363" y="42"/>
                    </a:lnTo>
                    <a:lnTo>
                      <a:pt x="349" y="32"/>
                    </a:lnTo>
                    <a:lnTo>
                      <a:pt x="344" y="37"/>
                    </a:lnTo>
                    <a:lnTo>
                      <a:pt x="344" y="42"/>
                    </a:lnTo>
                    <a:lnTo>
                      <a:pt x="340" y="37"/>
                    </a:lnTo>
                    <a:lnTo>
                      <a:pt x="330" y="28"/>
                    </a:lnTo>
                    <a:lnTo>
                      <a:pt x="312" y="28"/>
                    </a:lnTo>
                    <a:lnTo>
                      <a:pt x="302" y="14"/>
                    </a:lnTo>
                    <a:lnTo>
                      <a:pt x="298" y="4"/>
                    </a:lnTo>
                    <a:lnTo>
                      <a:pt x="288" y="9"/>
                    </a:lnTo>
                    <a:lnTo>
                      <a:pt x="279" y="0"/>
                    </a:lnTo>
                    <a:lnTo>
                      <a:pt x="275" y="4"/>
                    </a:lnTo>
                    <a:lnTo>
                      <a:pt x="270" y="9"/>
                    </a:lnTo>
                    <a:lnTo>
                      <a:pt x="275" y="14"/>
                    </a:lnTo>
                    <a:lnTo>
                      <a:pt x="270" y="18"/>
                    </a:lnTo>
                    <a:lnTo>
                      <a:pt x="275" y="23"/>
                    </a:lnTo>
                    <a:lnTo>
                      <a:pt x="275" y="28"/>
                    </a:lnTo>
                    <a:lnTo>
                      <a:pt x="265" y="28"/>
                    </a:lnTo>
                    <a:lnTo>
                      <a:pt x="251" y="37"/>
                    </a:lnTo>
                    <a:lnTo>
                      <a:pt x="247" y="32"/>
                    </a:lnTo>
                    <a:lnTo>
                      <a:pt x="237" y="32"/>
                    </a:lnTo>
                    <a:lnTo>
                      <a:pt x="237" y="46"/>
                    </a:lnTo>
                    <a:lnTo>
                      <a:pt x="228" y="56"/>
                    </a:lnTo>
                    <a:lnTo>
                      <a:pt x="223" y="65"/>
                    </a:lnTo>
                    <a:lnTo>
                      <a:pt x="214" y="65"/>
                    </a:lnTo>
                    <a:lnTo>
                      <a:pt x="210" y="74"/>
                    </a:lnTo>
                    <a:lnTo>
                      <a:pt x="210" y="84"/>
                    </a:lnTo>
                    <a:lnTo>
                      <a:pt x="200" y="88"/>
                    </a:lnTo>
                    <a:lnTo>
                      <a:pt x="191" y="84"/>
                    </a:lnTo>
                    <a:lnTo>
                      <a:pt x="186" y="74"/>
                    </a:lnTo>
                    <a:lnTo>
                      <a:pt x="182" y="74"/>
                    </a:lnTo>
                    <a:lnTo>
                      <a:pt x="186" y="79"/>
                    </a:lnTo>
                    <a:lnTo>
                      <a:pt x="177" y="79"/>
                    </a:lnTo>
                    <a:lnTo>
                      <a:pt x="177" y="84"/>
                    </a:lnTo>
                    <a:lnTo>
                      <a:pt x="172" y="84"/>
                    </a:lnTo>
                    <a:lnTo>
                      <a:pt x="172" y="93"/>
                    </a:lnTo>
                    <a:lnTo>
                      <a:pt x="172" y="93"/>
                    </a:lnTo>
                    <a:lnTo>
                      <a:pt x="168" y="98"/>
                    </a:lnTo>
                    <a:lnTo>
                      <a:pt x="168" y="93"/>
                    </a:lnTo>
                    <a:lnTo>
                      <a:pt x="163" y="93"/>
                    </a:lnTo>
                    <a:lnTo>
                      <a:pt x="158" y="88"/>
                    </a:lnTo>
                    <a:lnTo>
                      <a:pt x="144" y="93"/>
                    </a:lnTo>
                    <a:lnTo>
                      <a:pt x="140" y="102"/>
                    </a:lnTo>
                    <a:lnTo>
                      <a:pt x="121" y="93"/>
                    </a:lnTo>
                    <a:lnTo>
                      <a:pt x="112" y="93"/>
                    </a:lnTo>
                    <a:lnTo>
                      <a:pt x="112" y="88"/>
                    </a:lnTo>
                    <a:lnTo>
                      <a:pt x="112" y="98"/>
                    </a:lnTo>
                    <a:lnTo>
                      <a:pt x="107" y="102"/>
                    </a:lnTo>
                    <a:lnTo>
                      <a:pt x="107" y="93"/>
                    </a:lnTo>
                    <a:lnTo>
                      <a:pt x="98" y="98"/>
                    </a:lnTo>
                    <a:lnTo>
                      <a:pt x="93" y="93"/>
                    </a:lnTo>
                    <a:lnTo>
                      <a:pt x="93" y="93"/>
                    </a:lnTo>
                    <a:lnTo>
                      <a:pt x="93" y="102"/>
                    </a:lnTo>
                    <a:lnTo>
                      <a:pt x="89" y="102"/>
                    </a:lnTo>
                    <a:lnTo>
                      <a:pt x="84" y="102"/>
                    </a:lnTo>
                    <a:lnTo>
                      <a:pt x="79" y="112"/>
                    </a:lnTo>
                    <a:lnTo>
                      <a:pt x="84" y="126"/>
                    </a:lnTo>
                    <a:lnTo>
                      <a:pt x="61" y="130"/>
                    </a:lnTo>
                    <a:lnTo>
                      <a:pt x="56" y="140"/>
                    </a:lnTo>
                    <a:lnTo>
                      <a:pt x="61" y="149"/>
                    </a:lnTo>
                    <a:lnTo>
                      <a:pt x="56" y="158"/>
                    </a:lnTo>
                    <a:lnTo>
                      <a:pt x="28" y="144"/>
                    </a:lnTo>
                    <a:lnTo>
                      <a:pt x="19" y="154"/>
                    </a:lnTo>
                    <a:lnTo>
                      <a:pt x="19" y="163"/>
                    </a:lnTo>
                    <a:lnTo>
                      <a:pt x="24" y="163"/>
                    </a:lnTo>
                    <a:lnTo>
                      <a:pt x="19" y="177"/>
                    </a:lnTo>
                    <a:lnTo>
                      <a:pt x="14" y="191"/>
                    </a:lnTo>
                    <a:lnTo>
                      <a:pt x="5" y="186"/>
                    </a:lnTo>
                    <a:lnTo>
                      <a:pt x="0" y="196"/>
                    </a:lnTo>
                    <a:lnTo>
                      <a:pt x="84" y="196"/>
                    </a:lnTo>
                    <a:lnTo>
                      <a:pt x="84" y="182"/>
                    </a:lnTo>
                    <a:lnTo>
                      <a:pt x="98" y="186"/>
                    </a:lnTo>
                    <a:lnTo>
                      <a:pt x="98" y="186"/>
                    </a:lnTo>
                    <a:lnTo>
                      <a:pt x="172" y="186"/>
                    </a:lnTo>
                    <a:lnTo>
                      <a:pt x="172" y="186"/>
                    </a:lnTo>
                    <a:lnTo>
                      <a:pt x="256" y="186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02" name="Freeform 69"/>
              <p:cNvSpPr>
                <a:spLocks/>
              </p:cNvSpPr>
              <p:nvPr/>
            </p:nvSpPr>
            <p:spPr bwMode="auto">
              <a:xfrm>
                <a:off x="7212459" y="2183805"/>
                <a:ext cx="804862" cy="319088"/>
              </a:xfrm>
              <a:custGeom>
                <a:avLst/>
                <a:gdLst/>
                <a:ahLst/>
                <a:cxnLst>
                  <a:cxn ang="0">
                    <a:pos x="405" y="0"/>
                  </a:cxn>
                  <a:cxn ang="0">
                    <a:pos x="298" y="0"/>
                  </a:cxn>
                  <a:cxn ang="0">
                    <a:pos x="196" y="0"/>
                  </a:cxn>
                  <a:cxn ang="0">
                    <a:pos x="154" y="10"/>
                  </a:cxn>
                  <a:cxn ang="0">
                    <a:pos x="154" y="19"/>
                  </a:cxn>
                  <a:cxn ang="0">
                    <a:pos x="149" y="24"/>
                  </a:cxn>
                  <a:cxn ang="0">
                    <a:pos x="135" y="42"/>
                  </a:cxn>
                  <a:cxn ang="0">
                    <a:pos x="121" y="38"/>
                  </a:cxn>
                  <a:cxn ang="0">
                    <a:pos x="103" y="42"/>
                  </a:cxn>
                  <a:cxn ang="0">
                    <a:pos x="89" y="52"/>
                  </a:cxn>
                  <a:cxn ang="0">
                    <a:pos x="84" y="56"/>
                  </a:cxn>
                  <a:cxn ang="0">
                    <a:pos x="70" y="65"/>
                  </a:cxn>
                  <a:cxn ang="0">
                    <a:pos x="38" y="79"/>
                  </a:cxn>
                  <a:cxn ang="0">
                    <a:pos x="19" y="89"/>
                  </a:cxn>
                  <a:cxn ang="0">
                    <a:pos x="5" y="103"/>
                  </a:cxn>
                  <a:cxn ang="0">
                    <a:pos x="0" y="117"/>
                  </a:cxn>
                  <a:cxn ang="0">
                    <a:pos x="93" y="112"/>
                  </a:cxn>
                  <a:cxn ang="0">
                    <a:pos x="98" y="112"/>
                  </a:cxn>
                  <a:cxn ang="0">
                    <a:pos x="117" y="103"/>
                  </a:cxn>
                  <a:cxn ang="0">
                    <a:pos x="191" y="107"/>
                  </a:cxn>
                  <a:cxn ang="0">
                    <a:pos x="200" y="112"/>
                  </a:cxn>
                  <a:cxn ang="0">
                    <a:pos x="209" y="131"/>
                  </a:cxn>
                  <a:cxn ang="0">
                    <a:pos x="340" y="201"/>
                  </a:cxn>
                  <a:cxn ang="0">
                    <a:pos x="363" y="196"/>
                  </a:cxn>
                  <a:cxn ang="0">
                    <a:pos x="386" y="182"/>
                  </a:cxn>
                  <a:cxn ang="0">
                    <a:pos x="395" y="173"/>
                  </a:cxn>
                  <a:cxn ang="0">
                    <a:pos x="409" y="159"/>
                  </a:cxn>
                  <a:cxn ang="0">
                    <a:pos x="451" y="145"/>
                  </a:cxn>
                  <a:cxn ang="0">
                    <a:pos x="470" y="131"/>
                  </a:cxn>
                  <a:cxn ang="0">
                    <a:pos x="460" y="121"/>
                  </a:cxn>
                  <a:cxn ang="0">
                    <a:pos x="456" y="126"/>
                  </a:cxn>
                  <a:cxn ang="0">
                    <a:pos x="456" y="117"/>
                  </a:cxn>
                  <a:cxn ang="0">
                    <a:pos x="460" y="107"/>
                  </a:cxn>
                  <a:cxn ang="0">
                    <a:pos x="460" y="98"/>
                  </a:cxn>
                  <a:cxn ang="0">
                    <a:pos x="460" y="89"/>
                  </a:cxn>
                  <a:cxn ang="0">
                    <a:pos x="470" y="93"/>
                  </a:cxn>
                  <a:cxn ang="0">
                    <a:pos x="474" y="98"/>
                  </a:cxn>
                  <a:cxn ang="0">
                    <a:pos x="493" y="93"/>
                  </a:cxn>
                  <a:cxn ang="0">
                    <a:pos x="507" y="75"/>
                  </a:cxn>
                  <a:cxn ang="0">
                    <a:pos x="507" y="61"/>
                  </a:cxn>
                  <a:cxn ang="0">
                    <a:pos x="497" y="61"/>
                  </a:cxn>
                  <a:cxn ang="0">
                    <a:pos x="493" y="70"/>
                  </a:cxn>
                  <a:cxn ang="0">
                    <a:pos x="488" y="52"/>
                  </a:cxn>
                  <a:cxn ang="0">
                    <a:pos x="456" y="56"/>
                  </a:cxn>
                  <a:cxn ang="0">
                    <a:pos x="451" y="33"/>
                  </a:cxn>
                  <a:cxn ang="0">
                    <a:pos x="460" y="42"/>
                  </a:cxn>
                  <a:cxn ang="0">
                    <a:pos x="470" y="47"/>
                  </a:cxn>
                  <a:cxn ang="0">
                    <a:pos x="488" y="38"/>
                  </a:cxn>
                  <a:cxn ang="0">
                    <a:pos x="493" y="38"/>
                  </a:cxn>
                  <a:cxn ang="0">
                    <a:pos x="507" y="42"/>
                  </a:cxn>
                  <a:cxn ang="0">
                    <a:pos x="502" y="33"/>
                  </a:cxn>
                  <a:cxn ang="0">
                    <a:pos x="497" y="19"/>
                  </a:cxn>
                  <a:cxn ang="0">
                    <a:pos x="497" y="0"/>
                  </a:cxn>
                </a:cxnLst>
                <a:rect l="0" t="0" r="r" b="b"/>
                <a:pathLst>
                  <a:path w="507" h="201">
                    <a:moveTo>
                      <a:pt x="451" y="0"/>
                    </a:moveTo>
                    <a:lnTo>
                      <a:pt x="405" y="0"/>
                    </a:lnTo>
                    <a:lnTo>
                      <a:pt x="349" y="0"/>
                    </a:lnTo>
                    <a:lnTo>
                      <a:pt x="298" y="0"/>
                    </a:lnTo>
                    <a:lnTo>
                      <a:pt x="247" y="0"/>
                    </a:lnTo>
                    <a:lnTo>
                      <a:pt x="196" y="0"/>
                    </a:lnTo>
                    <a:lnTo>
                      <a:pt x="158" y="0"/>
                    </a:lnTo>
                    <a:lnTo>
                      <a:pt x="154" y="10"/>
                    </a:lnTo>
                    <a:lnTo>
                      <a:pt x="154" y="14"/>
                    </a:lnTo>
                    <a:lnTo>
                      <a:pt x="154" y="19"/>
                    </a:lnTo>
                    <a:lnTo>
                      <a:pt x="154" y="24"/>
                    </a:lnTo>
                    <a:lnTo>
                      <a:pt x="149" y="24"/>
                    </a:lnTo>
                    <a:lnTo>
                      <a:pt x="144" y="24"/>
                    </a:lnTo>
                    <a:lnTo>
                      <a:pt x="135" y="42"/>
                    </a:lnTo>
                    <a:lnTo>
                      <a:pt x="126" y="38"/>
                    </a:lnTo>
                    <a:lnTo>
                      <a:pt x="121" y="38"/>
                    </a:lnTo>
                    <a:lnTo>
                      <a:pt x="103" y="52"/>
                    </a:lnTo>
                    <a:lnTo>
                      <a:pt x="103" y="42"/>
                    </a:lnTo>
                    <a:lnTo>
                      <a:pt x="93" y="47"/>
                    </a:lnTo>
                    <a:lnTo>
                      <a:pt x="89" y="52"/>
                    </a:lnTo>
                    <a:lnTo>
                      <a:pt x="84" y="52"/>
                    </a:lnTo>
                    <a:lnTo>
                      <a:pt x="84" y="56"/>
                    </a:lnTo>
                    <a:lnTo>
                      <a:pt x="79" y="65"/>
                    </a:lnTo>
                    <a:lnTo>
                      <a:pt x="70" y="65"/>
                    </a:lnTo>
                    <a:lnTo>
                      <a:pt x="52" y="79"/>
                    </a:lnTo>
                    <a:lnTo>
                      <a:pt x="38" y="79"/>
                    </a:lnTo>
                    <a:lnTo>
                      <a:pt x="28" y="84"/>
                    </a:lnTo>
                    <a:lnTo>
                      <a:pt x="19" y="89"/>
                    </a:lnTo>
                    <a:lnTo>
                      <a:pt x="14" y="103"/>
                    </a:lnTo>
                    <a:lnTo>
                      <a:pt x="5" y="103"/>
                    </a:lnTo>
                    <a:lnTo>
                      <a:pt x="5" y="103"/>
                    </a:lnTo>
                    <a:lnTo>
                      <a:pt x="0" y="117"/>
                    </a:lnTo>
                    <a:lnTo>
                      <a:pt x="75" y="117"/>
                    </a:lnTo>
                    <a:lnTo>
                      <a:pt x="93" y="112"/>
                    </a:lnTo>
                    <a:lnTo>
                      <a:pt x="93" y="117"/>
                    </a:lnTo>
                    <a:lnTo>
                      <a:pt x="98" y="112"/>
                    </a:lnTo>
                    <a:lnTo>
                      <a:pt x="112" y="107"/>
                    </a:lnTo>
                    <a:lnTo>
                      <a:pt x="117" y="103"/>
                    </a:lnTo>
                    <a:lnTo>
                      <a:pt x="177" y="107"/>
                    </a:lnTo>
                    <a:lnTo>
                      <a:pt x="191" y="107"/>
                    </a:lnTo>
                    <a:lnTo>
                      <a:pt x="196" y="117"/>
                    </a:lnTo>
                    <a:lnTo>
                      <a:pt x="200" y="112"/>
                    </a:lnTo>
                    <a:lnTo>
                      <a:pt x="209" y="121"/>
                    </a:lnTo>
                    <a:lnTo>
                      <a:pt x="209" y="131"/>
                    </a:lnTo>
                    <a:lnTo>
                      <a:pt x="274" y="131"/>
                    </a:lnTo>
                    <a:lnTo>
                      <a:pt x="340" y="201"/>
                    </a:lnTo>
                    <a:lnTo>
                      <a:pt x="344" y="201"/>
                    </a:lnTo>
                    <a:lnTo>
                      <a:pt x="363" y="196"/>
                    </a:lnTo>
                    <a:lnTo>
                      <a:pt x="386" y="187"/>
                    </a:lnTo>
                    <a:lnTo>
                      <a:pt x="386" y="182"/>
                    </a:lnTo>
                    <a:lnTo>
                      <a:pt x="391" y="177"/>
                    </a:lnTo>
                    <a:lnTo>
                      <a:pt x="395" y="173"/>
                    </a:lnTo>
                    <a:lnTo>
                      <a:pt x="400" y="163"/>
                    </a:lnTo>
                    <a:lnTo>
                      <a:pt x="409" y="159"/>
                    </a:lnTo>
                    <a:lnTo>
                      <a:pt x="428" y="145"/>
                    </a:lnTo>
                    <a:lnTo>
                      <a:pt x="451" y="145"/>
                    </a:lnTo>
                    <a:lnTo>
                      <a:pt x="470" y="135"/>
                    </a:lnTo>
                    <a:lnTo>
                      <a:pt x="470" y="131"/>
                    </a:lnTo>
                    <a:lnTo>
                      <a:pt x="470" y="121"/>
                    </a:lnTo>
                    <a:lnTo>
                      <a:pt x="460" y="121"/>
                    </a:lnTo>
                    <a:lnTo>
                      <a:pt x="456" y="121"/>
                    </a:lnTo>
                    <a:lnTo>
                      <a:pt x="456" y="126"/>
                    </a:lnTo>
                    <a:lnTo>
                      <a:pt x="451" y="121"/>
                    </a:lnTo>
                    <a:lnTo>
                      <a:pt x="456" y="117"/>
                    </a:lnTo>
                    <a:lnTo>
                      <a:pt x="460" y="112"/>
                    </a:lnTo>
                    <a:lnTo>
                      <a:pt x="460" y="107"/>
                    </a:lnTo>
                    <a:lnTo>
                      <a:pt x="465" y="103"/>
                    </a:lnTo>
                    <a:lnTo>
                      <a:pt x="460" y="98"/>
                    </a:lnTo>
                    <a:lnTo>
                      <a:pt x="446" y="89"/>
                    </a:lnTo>
                    <a:lnTo>
                      <a:pt x="460" y="89"/>
                    </a:lnTo>
                    <a:lnTo>
                      <a:pt x="465" y="84"/>
                    </a:lnTo>
                    <a:lnTo>
                      <a:pt x="470" y="93"/>
                    </a:lnTo>
                    <a:lnTo>
                      <a:pt x="474" y="93"/>
                    </a:lnTo>
                    <a:lnTo>
                      <a:pt x="474" y="98"/>
                    </a:lnTo>
                    <a:lnTo>
                      <a:pt x="488" y="98"/>
                    </a:lnTo>
                    <a:lnTo>
                      <a:pt x="493" y="93"/>
                    </a:lnTo>
                    <a:lnTo>
                      <a:pt x="502" y="79"/>
                    </a:lnTo>
                    <a:lnTo>
                      <a:pt x="507" y="75"/>
                    </a:lnTo>
                    <a:lnTo>
                      <a:pt x="507" y="65"/>
                    </a:lnTo>
                    <a:lnTo>
                      <a:pt x="507" y="61"/>
                    </a:lnTo>
                    <a:lnTo>
                      <a:pt x="502" y="52"/>
                    </a:lnTo>
                    <a:lnTo>
                      <a:pt x="497" y="61"/>
                    </a:lnTo>
                    <a:lnTo>
                      <a:pt x="493" y="70"/>
                    </a:lnTo>
                    <a:lnTo>
                      <a:pt x="493" y="70"/>
                    </a:lnTo>
                    <a:lnTo>
                      <a:pt x="488" y="65"/>
                    </a:lnTo>
                    <a:lnTo>
                      <a:pt x="488" y="52"/>
                    </a:lnTo>
                    <a:lnTo>
                      <a:pt x="460" y="56"/>
                    </a:lnTo>
                    <a:lnTo>
                      <a:pt x="456" y="56"/>
                    </a:lnTo>
                    <a:lnTo>
                      <a:pt x="451" y="47"/>
                    </a:lnTo>
                    <a:lnTo>
                      <a:pt x="451" y="33"/>
                    </a:lnTo>
                    <a:lnTo>
                      <a:pt x="456" y="28"/>
                    </a:lnTo>
                    <a:lnTo>
                      <a:pt x="460" y="42"/>
                    </a:lnTo>
                    <a:lnTo>
                      <a:pt x="460" y="47"/>
                    </a:lnTo>
                    <a:lnTo>
                      <a:pt x="470" y="47"/>
                    </a:lnTo>
                    <a:lnTo>
                      <a:pt x="484" y="38"/>
                    </a:lnTo>
                    <a:lnTo>
                      <a:pt x="488" y="38"/>
                    </a:lnTo>
                    <a:lnTo>
                      <a:pt x="488" y="33"/>
                    </a:lnTo>
                    <a:lnTo>
                      <a:pt x="493" y="38"/>
                    </a:lnTo>
                    <a:lnTo>
                      <a:pt x="502" y="38"/>
                    </a:lnTo>
                    <a:lnTo>
                      <a:pt x="507" y="42"/>
                    </a:lnTo>
                    <a:lnTo>
                      <a:pt x="507" y="42"/>
                    </a:lnTo>
                    <a:lnTo>
                      <a:pt x="502" y="33"/>
                    </a:lnTo>
                    <a:lnTo>
                      <a:pt x="497" y="28"/>
                    </a:lnTo>
                    <a:lnTo>
                      <a:pt x="497" y="19"/>
                    </a:lnTo>
                    <a:lnTo>
                      <a:pt x="497" y="14"/>
                    </a:lnTo>
                    <a:lnTo>
                      <a:pt x="497" y="0"/>
                    </a:lnTo>
                    <a:lnTo>
                      <a:pt x="451" y="0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03" name="Freeform 70"/>
              <p:cNvSpPr>
                <a:spLocks/>
              </p:cNvSpPr>
              <p:nvPr/>
            </p:nvSpPr>
            <p:spPr bwMode="auto">
              <a:xfrm>
                <a:off x="7212459" y="2183805"/>
                <a:ext cx="804862" cy="319088"/>
              </a:xfrm>
              <a:custGeom>
                <a:avLst/>
                <a:gdLst/>
                <a:ahLst/>
                <a:cxnLst>
                  <a:cxn ang="0">
                    <a:pos x="405" y="0"/>
                  </a:cxn>
                  <a:cxn ang="0">
                    <a:pos x="298" y="0"/>
                  </a:cxn>
                  <a:cxn ang="0">
                    <a:pos x="196" y="0"/>
                  </a:cxn>
                  <a:cxn ang="0">
                    <a:pos x="154" y="10"/>
                  </a:cxn>
                  <a:cxn ang="0">
                    <a:pos x="154" y="19"/>
                  </a:cxn>
                  <a:cxn ang="0">
                    <a:pos x="149" y="24"/>
                  </a:cxn>
                  <a:cxn ang="0">
                    <a:pos x="135" y="42"/>
                  </a:cxn>
                  <a:cxn ang="0">
                    <a:pos x="121" y="38"/>
                  </a:cxn>
                  <a:cxn ang="0">
                    <a:pos x="103" y="42"/>
                  </a:cxn>
                  <a:cxn ang="0">
                    <a:pos x="89" y="52"/>
                  </a:cxn>
                  <a:cxn ang="0">
                    <a:pos x="84" y="56"/>
                  </a:cxn>
                  <a:cxn ang="0">
                    <a:pos x="70" y="65"/>
                  </a:cxn>
                  <a:cxn ang="0">
                    <a:pos x="38" y="79"/>
                  </a:cxn>
                  <a:cxn ang="0">
                    <a:pos x="19" y="89"/>
                  </a:cxn>
                  <a:cxn ang="0">
                    <a:pos x="5" y="103"/>
                  </a:cxn>
                  <a:cxn ang="0">
                    <a:pos x="0" y="117"/>
                  </a:cxn>
                  <a:cxn ang="0">
                    <a:pos x="93" y="112"/>
                  </a:cxn>
                  <a:cxn ang="0">
                    <a:pos x="98" y="112"/>
                  </a:cxn>
                  <a:cxn ang="0">
                    <a:pos x="117" y="103"/>
                  </a:cxn>
                  <a:cxn ang="0">
                    <a:pos x="191" y="107"/>
                  </a:cxn>
                  <a:cxn ang="0">
                    <a:pos x="200" y="112"/>
                  </a:cxn>
                  <a:cxn ang="0">
                    <a:pos x="209" y="131"/>
                  </a:cxn>
                  <a:cxn ang="0">
                    <a:pos x="340" y="201"/>
                  </a:cxn>
                  <a:cxn ang="0">
                    <a:pos x="363" y="196"/>
                  </a:cxn>
                  <a:cxn ang="0">
                    <a:pos x="386" y="182"/>
                  </a:cxn>
                  <a:cxn ang="0">
                    <a:pos x="395" y="173"/>
                  </a:cxn>
                  <a:cxn ang="0">
                    <a:pos x="409" y="159"/>
                  </a:cxn>
                  <a:cxn ang="0">
                    <a:pos x="451" y="145"/>
                  </a:cxn>
                  <a:cxn ang="0">
                    <a:pos x="470" y="131"/>
                  </a:cxn>
                  <a:cxn ang="0">
                    <a:pos x="460" y="121"/>
                  </a:cxn>
                  <a:cxn ang="0">
                    <a:pos x="456" y="126"/>
                  </a:cxn>
                  <a:cxn ang="0">
                    <a:pos x="456" y="117"/>
                  </a:cxn>
                  <a:cxn ang="0">
                    <a:pos x="460" y="107"/>
                  </a:cxn>
                  <a:cxn ang="0">
                    <a:pos x="460" y="98"/>
                  </a:cxn>
                  <a:cxn ang="0">
                    <a:pos x="460" y="89"/>
                  </a:cxn>
                  <a:cxn ang="0">
                    <a:pos x="470" y="93"/>
                  </a:cxn>
                  <a:cxn ang="0">
                    <a:pos x="474" y="98"/>
                  </a:cxn>
                  <a:cxn ang="0">
                    <a:pos x="493" y="93"/>
                  </a:cxn>
                  <a:cxn ang="0">
                    <a:pos x="507" y="75"/>
                  </a:cxn>
                  <a:cxn ang="0">
                    <a:pos x="507" y="61"/>
                  </a:cxn>
                  <a:cxn ang="0">
                    <a:pos x="497" y="61"/>
                  </a:cxn>
                  <a:cxn ang="0">
                    <a:pos x="493" y="70"/>
                  </a:cxn>
                  <a:cxn ang="0">
                    <a:pos x="488" y="52"/>
                  </a:cxn>
                  <a:cxn ang="0">
                    <a:pos x="456" y="56"/>
                  </a:cxn>
                  <a:cxn ang="0">
                    <a:pos x="451" y="33"/>
                  </a:cxn>
                  <a:cxn ang="0">
                    <a:pos x="460" y="42"/>
                  </a:cxn>
                  <a:cxn ang="0">
                    <a:pos x="470" y="47"/>
                  </a:cxn>
                  <a:cxn ang="0">
                    <a:pos x="488" y="38"/>
                  </a:cxn>
                  <a:cxn ang="0">
                    <a:pos x="493" y="38"/>
                  </a:cxn>
                  <a:cxn ang="0">
                    <a:pos x="507" y="42"/>
                  </a:cxn>
                  <a:cxn ang="0">
                    <a:pos x="502" y="33"/>
                  </a:cxn>
                  <a:cxn ang="0">
                    <a:pos x="497" y="19"/>
                  </a:cxn>
                  <a:cxn ang="0">
                    <a:pos x="497" y="0"/>
                  </a:cxn>
                </a:cxnLst>
                <a:rect l="0" t="0" r="r" b="b"/>
                <a:pathLst>
                  <a:path w="507" h="201">
                    <a:moveTo>
                      <a:pt x="451" y="0"/>
                    </a:moveTo>
                    <a:lnTo>
                      <a:pt x="405" y="0"/>
                    </a:lnTo>
                    <a:lnTo>
                      <a:pt x="349" y="0"/>
                    </a:lnTo>
                    <a:lnTo>
                      <a:pt x="298" y="0"/>
                    </a:lnTo>
                    <a:lnTo>
                      <a:pt x="247" y="0"/>
                    </a:lnTo>
                    <a:lnTo>
                      <a:pt x="196" y="0"/>
                    </a:lnTo>
                    <a:lnTo>
                      <a:pt x="158" y="0"/>
                    </a:lnTo>
                    <a:lnTo>
                      <a:pt x="154" y="10"/>
                    </a:lnTo>
                    <a:lnTo>
                      <a:pt x="154" y="14"/>
                    </a:lnTo>
                    <a:lnTo>
                      <a:pt x="154" y="19"/>
                    </a:lnTo>
                    <a:lnTo>
                      <a:pt x="154" y="24"/>
                    </a:lnTo>
                    <a:lnTo>
                      <a:pt x="149" y="24"/>
                    </a:lnTo>
                    <a:lnTo>
                      <a:pt x="144" y="24"/>
                    </a:lnTo>
                    <a:lnTo>
                      <a:pt x="135" y="42"/>
                    </a:lnTo>
                    <a:lnTo>
                      <a:pt x="126" y="38"/>
                    </a:lnTo>
                    <a:lnTo>
                      <a:pt x="121" y="38"/>
                    </a:lnTo>
                    <a:lnTo>
                      <a:pt x="103" y="52"/>
                    </a:lnTo>
                    <a:lnTo>
                      <a:pt x="103" y="42"/>
                    </a:lnTo>
                    <a:lnTo>
                      <a:pt x="93" y="47"/>
                    </a:lnTo>
                    <a:lnTo>
                      <a:pt x="89" y="52"/>
                    </a:lnTo>
                    <a:lnTo>
                      <a:pt x="84" y="52"/>
                    </a:lnTo>
                    <a:lnTo>
                      <a:pt x="84" y="56"/>
                    </a:lnTo>
                    <a:lnTo>
                      <a:pt x="79" y="65"/>
                    </a:lnTo>
                    <a:lnTo>
                      <a:pt x="70" y="65"/>
                    </a:lnTo>
                    <a:lnTo>
                      <a:pt x="52" y="79"/>
                    </a:lnTo>
                    <a:lnTo>
                      <a:pt x="38" y="79"/>
                    </a:lnTo>
                    <a:lnTo>
                      <a:pt x="28" y="84"/>
                    </a:lnTo>
                    <a:lnTo>
                      <a:pt x="19" y="89"/>
                    </a:lnTo>
                    <a:lnTo>
                      <a:pt x="14" y="103"/>
                    </a:lnTo>
                    <a:lnTo>
                      <a:pt x="5" y="103"/>
                    </a:lnTo>
                    <a:lnTo>
                      <a:pt x="5" y="103"/>
                    </a:lnTo>
                    <a:lnTo>
                      <a:pt x="0" y="117"/>
                    </a:lnTo>
                    <a:lnTo>
                      <a:pt x="75" y="117"/>
                    </a:lnTo>
                    <a:lnTo>
                      <a:pt x="93" y="112"/>
                    </a:lnTo>
                    <a:lnTo>
                      <a:pt x="93" y="117"/>
                    </a:lnTo>
                    <a:lnTo>
                      <a:pt x="98" y="112"/>
                    </a:lnTo>
                    <a:lnTo>
                      <a:pt x="112" y="107"/>
                    </a:lnTo>
                    <a:lnTo>
                      <a:pt x="117" y="103"/>
                    </a:lnTo>
                    <a:lnTo>
                      <a:pt x="177" y="107"/>
                    </a:lnTo>
                    <a:lnTo>
                      <a:pt x="191" y="107"/>
                    </a:lnTo>
                    <a:lnTo>
                      <a:pt x="196" y="117"/>
                    </a:lnTo>
                    <a:lnTo>
                      <a:pt x="200" y="112"/>
                    </a:lnTo>
                    <a:lnTo>
                      <a:pt x="209" y="121"/>
                    </a:lnTo>
                    <a:lnTo>
                      <a:pt x="209" y="131"/>
                    </a:lnTo>
                    <a:lnTo>
                      <a:pt x="274" y="131"/>
                    </a:lnTo>
                    <a:lnTo>
                      <a:pt x="340" y="201"/>
                    </a:lnTo>
                    <a:lnTo>
                      <a:pt x="344" y="201"/>
                    </a:lnTo>
                    <a:lnTo>
                      <a:pt x="363" y="196"/>
                    </a:lnTo>
                    <a:lnTo>
                      <a:pt x="386" y="187"/>
                    </a:lnTo>
                    <a:lnTo>
                      <a:pt x="386" y="182"/>
                    </a:lnTo>
                    <a:lnTo>
                      <a:pt x="391" y="177"/>
                    </a:lnTo>
                    <a:lnTo>
                      <a:pt x="395" y="173"/>
                    </a:lnTo>
                    <a:lnTo>
                      <a:pt x="400" y="163"/>
                    </a:lnTo>
                    <a:lnTo>
                      <a:pt x="409" y="159"/>
                    </a:lnTo>
                    <a:lnTo>
                      <a:pt x="428" y="145"/>
                    </a:lnTo>
                    <a:lnTo>
                      <a:pt x="451" y="145"/>
                    </a:lnTo>
                    <a:lnTo>
                      <a:pt x="470" y="135"/>
                    </a:lnTo>
                    <a:lnTo>
                      <a:pt x="470" y="131"/>
                    </a:lnTo>
                    <a:lnTo>
                      <a:pt x="470" y="121"/>
                    </a:lnTo>
                    <a:lnTo>
                      <a:pt x="460" y="121"/>
                    </a:lnTo>
                    <a:lnTo>
                      <a:pt x="456" y="121"/>
                    </a:lnTo>
                    <a:lnTo>
                      <a:pt x="456" y="126"/>
                    </a:lnTo>
                    <a:lnTo>
                      <a:pt x="451" y="121"/>
                    </a:lnTo>
                    <a:lnTo>
                      <a:pt x="456" y="117"/>
                    </a:lnTo>
                    <a:lnTo>
                      <a:pt x="460" y="112"/>
                    </a:lnTo>
                    <a:lnTo>
                      <a:pt x="460" y="107"/>
                    </a:lnTo>
                    <a:lnTo>
                      <a:pt x="465" y="103"/>
                    </a:lnTo>
                    <a:lnTo>
                      <a:pt x="460" y="98"/>
                    </a:lnTo>
                    <a:lnTo>
                      <a:pt x="446" y="89"/>
                    </a:lnTo>
                    <a:lnTo>
                      <a:pt x="460" y="89"/>
                    </a:lnTo>
                    <a:lnTo>
                      <a:pt x="465" y="84"/>
                    </a:lnTo>
                    <a:lnTo>
                      <a:pt x="470" y="93"/>
                    </a:lnTo>
                    <a:lnTo>
                      <a:pt x="474" y="93"/>
                    </a:lnTo>
                    <a:lnTo>
                      <a:pt x="474" y="98"/>
                    </a:lnTo>
                    <a:lnTo>
                      <a:pt x="488" y="98"/>
                    </a:lnTo>
                    <a:lnTo>
                      <a:pt x="493" y="93"/>
                    </a:lnTo>
                    <a:lnTo>
                      <a:pt x="502" y="79"/>
                    </a:lnTo>
                    <a:lnTo>
                      <a:pt x="507" y="75"/>
                    </a:lnTo>
                    <a:lnTo>
                      <a:pt x="507" y="65"/>
                    </a:lnTo>
                    <a:lnTo>
                      <a:pt x="507" y="61"/>
                    </a:lnTo>
                    <a:lnTo>
                      <a:pt x="502" y="52"/>
                    </a:lnTo>
                    <a:lnTo>
                      <a:pt x="497" y="61"/>
                    </a:lnTo>
                    <a:lnTo>
                      <a:pt x="493" y="70"/>
                    </a:lnTo>
                    <a:lnTo>
                      <a:pt x="493" y="70"/>
                    </a:lnTo>
                    <a:lnTo>
                      <a:pt x="488" y="65"/>
                    </a:lnTo>
                    <a:lnTo>
                      <a:pt x="488" y="52"/>
                    </a:lnTo>
                    <a:lnTo>
                      <a:pt x="460" y="56"/>
                    </a:lnTo>
                    <a:lnTo>
                      <a:pt x="456" y="56"/>
                    </a:lnTo>
                    <a:lnTo>
                      <a:pt x="451" y="47"/>
                    </a:lnTo>
                    <a:lnTo>
                      <a:pt x="451" y="33"/>
                    </a:lnTo>
                    <a:lnTo>
                      <a:pt x="456" y="28"/>
                    </a:lnTo>
                    <a:lnTo>
                      <a:pt x="460" y="42"/>
                    </a:lnTo>
                    <a:lnTo>
                      <a:pt x="460" y="47"/>
                    </a:lnTo>
                    <a:lnTo>
                      <a:pt x="470" y="47"/>
                    </a:lnTo>
                    <a:lnTo>
                      <a:pt x="484" y="38"/>
                    </a:lnTo>
                    <a:lnTo>
                      <a:pt x="488" y="38"/>
                    </a:lnTo>
                    <a:lnTo>
                      <a:pt x="488" y="33"/>
                    </a:lnTo>
                    <a:lnTo>
                      <a:pt x="493" y="38"/>
                    </a:lnTo>
                    <a:lnTo>
                      <a:pt x="502" y="38"/>
                    </a:lnTo>
                    <a:lnTo>
                      <a:pt x="507" y="42"/>
                    </a:lnTo>
                    <a:lnTo>
                      <a:pt x="507" y="42"/>
                    </a:lnTo>
                    <a:lnTo>
                      <a:pt x="502" y="33"/>
                    </a:lnTo>
                    <a:lnTo>
                      <a:pt x="497" y="28"/>
                    </a:lnTo>
                    <a:lnTo>
                      <a:pt x="497" y="19"/>
                    </a:lnTo>
                    <a:lnTo>
                      <a:pt x="497" y="14"/>
                    </a:lnTo>
                    <a:lnTo>
                      <a:pt x="497" y="0"/>
                    </a:lnTo>
                    <a:lnTo>
                      <a:pt x="451" y="0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04" name="Freeform 71"/>
              <p:cNvSpPr>
                <a:spLocks/>
              </p:cNvSpPr>
              <p:nvPr/>
            </p:nvSpPr>
            <p:spPr bwMode="auto">
              <a:xfrm>
                <a:off x="6829872" y="2369543"/>
                <a:ext cx="331787" cy="525463"/>
              </a:xfrm>
              <a:custGeom>
                <a:avLst/>
                <a:gdLst/>
                <a:ahLst/>
                <a:cxnLst>
                  <a:cxn ang="0">
                    <a:pos x="5" y="321"/>
                  </a:cxn>
                  <a:cxn ang="0">
                    <a:pos x="14" y="326"/>
                  </a:cxn>
                  <a:cxn ang="0">
                    <a:pos x="18" y="321"/>
                  </a:cxn>
                  <a:cxn ang="0">
                    <a:pos x="28" y="289"/>
                  </a:cxn>
                  <a:cxn ang="0">
                    <a:pos x="28" y="294"/>
                  </a:cxn>
                  <a:cxn ang="0">
                    <a:pos x="28" y="303"/>
                  </a:cxn>
                  <a:cxn ang="0">
                    <a:pos x="32" y="317"/>
                  </a:cxn>
                  <a:cxn ang="0">
                    <a:pos x="28" y="321"/>
                  </a:cxn>
                  <a:cxn ang="0">
                    <a:pos x="28" y="331"/>
                  </a:cxn>
                  <a:cxn ang="0">
                    <a:pos x="28" y="331"/>
                  </a:cxn>
                  <a:cxn ang="0">
                    <a:pos x="37" y="331"/>
                  </a:cxn>
                  <a:cxn ang="0">
                    <a:pos x="60" y="326"/>
                  </a:cxn>
                  <a:cxn ang="0">
                    <a:pos x="60" y="312"/>
                  </a:cxn>
                  <a:cxn ang="0">
                    <a:pos x="60" y="307"/>
                  </a:cxn>
                  <a:cxn ang="0">
                    <a:pos x="46" y="294"/>
                  </a:cxn>
                  <a:cxn ang="0">
                    <a:pos x="51" y="284"/>
                  </a:cxn>
                  <a:cxn ang="0">
                    <a:pos x="121" y="284"/>
                  </a:cxn>
                  <a:cxn ang="0">
                    <a:pos x="204" y="284"/>
                  </a:cxn>
                  <a:cxn ang="0">
                    <a:pos x="195" y="270"/>
                  </a:cxn>
                  <a:cxn ang="0">
                    <a:pos x="200" y="233"/>
                  </a:cxn>
                  <a:cxn ang="0">
                    <a:pos x="195" y="219"/>
                  </a:cxn>
                  <a:cxn ang="0">
                    <a:pos x="200" y="205"/>
                  </a:cxn>
                  <a:cxn ang="0">
                    <a:pos x="209" y="196"/>
                  </a:cxn>
                  <a:cxn ang="0">
                    <a:pos x="204" y="191"/>
                  </a:cxn>
                  <a:cxn ang="0">
                    <a:pos x="204" y="186"/>
                  </a:cxn>
                  <a:cxn ang="0">
                    <a:pos x="195" y="168"/>
                  </a:cxn>
                  <a:cxn ang="0">
                    <a:pos x="190" y="144"/>
                  </a:cxn>
                  <a:cxn ang="0">
                    <a:pos x="181" y="74"/>
                  </a:cxn>
                  <a:cxn ang="0">
                    <a:pos x="167" y="0"/>
                  </a:cxn>
                  <a:cxn ang="0">
                    <a:pos x="93" y="0"/>
                  </a:cxn>
                  <a:cxn ang="0">
                    <a:pos x="14" y="0"/>
                  </a:cxn>
                  <a:cxn ang="0">
                    <a:pos x="23" y="9"/>
                  </a:cxn>
                  <a:cxn ang="0">
                    <a:pos x="9" y="107"/>
                  </a:cxn>
                  <a:cxn ang="0">
                    <a:pos x="0" y="219"/>
                  </a:cxn>
                  <a:cxn ang="0">
                    <a:pos x="5" y="321"/>
                  </a:cxn>
                </a:cxnLst>
                <a:rect l="0" t="0" r="r" b="b"/>
                <a:pathLst>
                  <a:path w="209" h="331">
                    <a:moveTo>
                      <a:pt x="5" y="321"/>
                    </a:moveTo>
                    <a:lnTo>
                      <a:pt x="14" y="326"/>
                    </a:lnTo>
                    <a:lnTo>
                      <a:pt x="18" y="321"/>
                    </a:lnTo>
                    <a:lnTo>
                      <a:pt x="28" y="289"/>
                    </a:lnTo>
                    <a:lnTo>
                      <a:pt x="28" y="294"/>
                    </a:lnTo>
                    <a:lnTo>
                      <a:pt x="28" y="303"/>
                    </a:lnTo>
                    <a:lnTo>
                      <a:pt x="32" y="317"/>
                    </a:lnTo>
                    <a:lnTo>
                      <a:pt x="28" y="321"/>
                    </a:lnTo>
                    <a:lnTo>
                      <a:pt x="28" y="331"/>
                    </a:lnTo>
                    <a:lnTo>
                      <a:pt x="28" y="331"/>
                    </a:lnTo>
                    <a:lnTo>
                      <a:pt x="37" y="331"/>
                    </a:lnTo>
                    <a:lnTo>
                      <a:pt x="60" y="326"/>
                    </a:lnTo>
                    <a:lnTo>
                      <a:pt x="60" y="312"/>
                    </a:lnTo>
                    <a:lnTo>
                      <a:pt x="60" y="307"/>
                    </a:lnTo>
                    <a:lnTo>
                      <a:pt x="46" y="294"/>
                    </a:lnTo>
                    <a:lnTo>
                      <a:pt x="51" y="284"/>
                    </a:lnTo>
                    <a:lnTo>
                      <a:pt x="121" y="284"/>
                    </a:lnTo>
                    <a:lnTo>
                      <a:pt x="204" y="284"/>
                    </a:lnTo>
                    <a:lnTo>
                      <a:pt x="195" y="270"/>
                    </a:lnTo>
                    <a:lnTo>
                      <a:pt x="200" y="233"/>
                    </a:lnTo>
                    <a:lnTo>
                      <a:pt x="195" y="219"/>
                    </a:lnTo>
                    <a:lnTo>
                      <a:pt x="200" y="205"/>
                    </a:lnTo>
                    <a:lnTo>
                      <a:pt x="209" y="196"/>
                    </a:lnTo>
                    <a:lnTo>
                      <a:pt x="204" y="191"/>
                    </a:lnTo>
                    <a:lnTo>
                      <a:pt x="204" y="186"/>
                    </a:lnTo>
                    <a:lnTo>
                      <a:pt x="195" y="168"/>
                    </a:lnTo>
                    <a:lnTo>
                      <a:pt x="190" y="144"/>
                    </a:lnTo>
                    <a:lnTo>
                      <a:pt x="181" y="74"/>
                    </a:lnTo>
                    <a:lnTo>
                      <a:pt x="167" y="0"/>
                    </a:lnTo>
                    <a:lnTo>
                      <a:pt x="93" y="0"/>
                    </a:lnTo>
                    <a:lnTo>
                      <a:pt x="14" y="0"/>
                    </a:lnTo>
                    <a:lnTo>
                      <a:pt x="23" y="9"/>
                    </a:lnTo>
                    <a:lnTo>
                      <a:pt x="9" y="107"/>
                    </a:lnTo>
                    <a:lnTo>
                      <a:pt x="0" y="219"/>
                    </a:lnTo>
                    <a:lnTo>
                      <a:pt x="5" y="321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05" name="Freeform 72"/>
              <p:cNvSpPr>
                <a:spLocks/>
              </p:cNvSpPr>
              <p:nvPr/>
            </p:nvSpPr>
            <p:spPr bwMode="auto">
              <a:xfrm>
                <a:off x="6829872" y="2369543"/>
                <a:ext cx="331787" cy="525463"/>
              </a:xfrm>
              <a:custGeom>
                <a:avLst/>
                <a:gdLst/>
                <a:ahLst/>
                <a:cxnLst>
                  <a:cxn ang="0">
                    <a:pos x="5" y="321"/>
                  </a:cxn>
                  <a:cxn ang="0">
                    <a:pos x="14" y="326"/>
                  </a:cxn>
                  <a:cxn ang="0">
                    <a:pos x="18" y="321"/>
                  </a:cxn>
                  <a:cxn ang="0">
                    <a:pos x="28" y="289"/>
                  </a:cxn>
                  <a:cxn ang="0">
                    <a:pos x="28" y="294"/>
                  </a:cxn>
                  <a:cxn ang="0">
                    <a:pos x="28" y="303"/>
                  </a:cxn>
                  <a:cxn ang="0">
                    <a:pos x="32" y="317"/>
                  </a:cxn>
                  <a:cxn ang="0">
                    <a:pos x="28" y="321"/>
                  </a:cxn>
                  <a:cxn ang="0">
                    <a:pos x="28" y="331"/>
                  </a:cxn>
                  <a:cxn ang="0">
                    <a:pos x="28" y="331"/>
                  </a:cxn>
                  <a:cxn ang="0">
                    <a:pos x="37" y="331"/>
                  </a:cxn>
                  <a:cxn ang="0">
                    <a:pos x="60" y="326"/>
                  </a:cxn>
                  <a:cxn ang="0">
                    <a:pos x="60" y="312"/>
                  </a:cxn>
                  <a:cxn ang="0">
                    <a:pos x="60" y="307"/>
                  </a:cxn>
                  <a:cxn ang="0">
                    <a:pos x="46" y="294"/>
                  </a:cxn>
                  <a:cxn ang="0">
                    <a:pos x="51" y="284"/>
                  </a:cxn>
                  <a:cxn ang="0">
                    <a:pos x="121" y="284"/>
                  </a:cxn>
                  <a:cxn ang="0">
                    <a:pos x="204" y="284"/>
                  </a:cxn>
                  <a:cxn ang="0">
                    <a:pos x="195" y="270"/>
                  </a:cxn>
                  <a:cxn ang="0">
                    <a:pos x="200" y="233"/>
                  </a:cxn>
                  <a:cxn ang="0">
                    <a:pos x="195" y="219"/>
                  </a:cxn>
                  <a:cxn ang="0">
                    <a:pos x="200" y="205"/>
                  </a:cxn>
                  <a:cxn ang="0">
                    <a:pos x="209" y="196"/>
                  </a:cxn>
                  <a:cxn ang="0">
                    <a:pos x="204" y="191"/>
                  </a:cxn>
                  <a:cxn ang="0">
                    <a:pos x="204" y="186"/>
                  </a:cxn>
                  <a:cxn ang="0">
                    <a:pos x="195" y="168"/>
                  </a:cxn>
                  <a:cxn ang="0">
                    <a:pos x="190" y="144"/>
                  </a:cxn>
                  <a:cxn ang="0">
                    <a:pos x="181" y="74"/>
                  </a:cxn>
                  <a:cxn ang="0">
                    <a:pos x="167" y="0"/>
                  </a:cxn>
                  <a:cxn ang="0">
                    <a:pos x="93" y="0"/>
                  </a:cxn>
                  <a:cxn ang="0">
                    <a:pos x="14" y="0"/>
                  </a:cxn>
                  <a:cxn ang="0">
                    <a:pos x="23" y="9"/>
                  </a:cxn>
                  <a:cxn ang="0">
                    <a:pos x="9" y="107"/>
                  </a:cxn>
                  <a:cxn ang="0">
                    <a:pos x="0" y="219"/>
                  </a:cxn>
                  <a:cxn ang="0">
                    <a:pos x="5" y="321"/>
                  </a:cxn>
                </a:cxnLst>
                <a:rect l="0" t="0" r="r" b="b"/>
                <a:pathLst>
                  <a:path w="209" h="331">
                    <a:moveTo>
                      <a:pt x="5" y="321"/>
                    </a:moveTo>
                    <a:lnTo>
                      <a:pt x="14" y="326"/>
                    </a:lnTo>
                    <a:lnTo>
                      <a:pt x="18" y="321"/>
                    </a:lnTo>
                    <a:lnTo>
                      <a:pt x="28" y="289"/>
                    </a:lnTo>
                    <a:lnTo>
                      <a:pt x="28" y="294"/>
                    </a:lnTo>
                    <a:lnTo>
                      <a:pt x="28" y="303"/>
                    </a:lnTo>
                    <a:lnTo>
                      <a:pt x="32" y="317"/>
                    </a:lnTo>
                    <a:lnTo>
                      <a:pt x="28" y="321"/>
                    </a:lnTo>
                    <a:lnTo>
                      <a:pt x="28" y="331"/>
                    </a:lnTo>
                    <a:lnTo>
                      <a:pt x="28" y="331"/>
                    </a:lnTo>
                    <a:lnTo>
                      <a:pt x="37" y="331"/>
                    </a:lnTo>
                    <a:lnTo>
                      <a:pt x="60" y="326"/>
                    </a:lnTo>
                    <a:lnTo>
                      <a:pt x="60" y="312"/>
                    </a:lnTo>
                    <a:lnTo>
                      <a:pt x="60" y="307"/>
                    </a:lnTo>
                    <a:lnTo>
                      <a:pt x="46" y="294"/>
                    </a:lnTo>
                    <a:lnTo>
                      <a:pt x="51" y="284"/>
                    </a:lnTo>
                    <a:lnTo>
                      <a:pt x="121" y="284"/>
                    </a:lnTo>
                    <a:lnTo>
                      <a:pt x="204" y="284"/>
                    </a:lnTo>
                    <a:lnTo>
                      <a:pt x="195" y="270"/>
                    </a:lnTo>
                    <a:lnTo>
                      <a:pt x="200" y="233"/>
                    </a:lnTo>
                    <a:lnTo>
                      <a:pt x="195" y="219"/>
                    </a:lnTo>
                    <a:lnTo>
                      <a:pt x="200" y="205"/>
                    </a:lnTo>
                    <a:lnTo>
                      <a:pt x="209" y="196"/>
                    </a:lnTo>
                    <a:lnTo>
                      <a:pt x="204" y="191"/>
                    </a:lnTo>
                    <a:lnTo>
                      <a:pt x="204" y="186"/>
                    </a:lnTo>
                    <a:lnTo>
                      <a:pt x="195" y="168"/>
                    </a:lnTo>
                    <a:lnTo>
                      <a:pt x="190" y="144"/>
                    </a:lnTo>
                    <a:lnTo>
                      <a:pt x="181" y="74"/>
                    </a:lnTo>
                    <a:lnTo>
                      <a:pt x="167" y="0"/>
                    </a:lnTo>
                    <a:lnTo>
                      <a:pt x="93" y="0"/>
                    </a:lnTo>
                    <a:lnTo>
                      <a:pt x="14" y="0"/>
                    </a:lnTo>
                    <a:lnTo>
                      <a:pt x="23" y="9"/>
                    </a:lnTo>
                    <a:lnTo>
                      <a:pt x="9" y="107"/>
                    </a:lnTo>
                    <a:lnTo>
                      <a:pt x="0" y="219"/>
                    </a:lnTo>
                    <a:lnTo>
                      <a:pt x="5" y="321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06" name="Freeform 73"/>
              <p:cNvSpPr>
                <a:spLocks/>
              </p:cNvSpPr>
              <p:nvPr/>
            </p:nvSpPr>
            <p:spPr bwMode="auto">
              <a:xfrm>
                <a:off x="6255197" y="2199680"/>
                <a:ext cx="463550" cy="398463"/>
              </a:xfrm>
              <a:custGeom>
                <a:avLst/>
                <a:gdLst/>
                <a:ahLst/>
                <a:cxnLst>
                  <a:cxn ang="0">
                    <a:pos x="213" y="0"/>
                  </a:cxn>
                  <a:cxn ang="0">
                    <a:pos x="162" y="0"/>
                  </a:cxn>
                  <a:cxn ang="0">
                    <a:pos x="111" y="0"/>
                  </a:cxn>
                  <a:cxn ang="0">
                    <a:pos x="55" y="0"/>
                  </a:cxn>
                  <a:cxn ang="0">
                    <a:pos x="0" y="0"/>
                  </a:cxn>
                  <a:cxn ang="0">
                    <a:pos x="9" y="83"/>
                  </a:cxn>
                  <a:cxn ang="0">
                    <a:pos x="9" y="205"/>
                  </a:cxn>
                  <a:cxn ang="0">
                    <a:pos x="13" y="214"/>
                  </a:cxn>
                  <a:cxn ang="0">
                    <a:pos x="27" y="209"/>
                  </a:cxn>
                  <a:cxn ang="0">
                    <a:pos x="32" y="214"/>
                  </a:cxn>
                  <a:cxn ang="0">
                    <a:pos x="32" y="251"/>
                  </a:cxn>
                  <a:cxn ang="0">
                    <a:pos x="116" y="251"/>
                  </a:cxn>
                  <a:cxn ang="0">
                    <a:pos x="204" y="251"/>
                  </a:cxn>
                  <a:cxn ang="0">
                    <a:pos x="204" y="242"/>
                  </a:cxn>
                  <a:cxn ang="0">
                    <a:pos x="209" y="237"/>
                  </a:cxn>
                  <a:cxn ang="0">
                    <a:pos x="209" y="233"/>
                  </a:cxn>
                  <a:cxn ang="0">
                    <a:pos x="204" y="228"/>
                  </a:cxn>
                  <a:cxn ang="0">
                    <a:pos x="204" y="219"/>
                  </a:cxn>
                  <a:cxn ang="0">
                    <a:pos x="199" y="214"/>
                  </a:cxn>
                  <a:cxn ang="0">
                    <a:pos x="204" y="209"/>
                  </a:cxn>
                  <a:cxn ang="0">
                    <a:pos x="204" y="209"/>
                  </a:cxn>
                  <a:cxn ang="0">
                    <a:pos x="199" y="205"/>
                  </a:cxn>
                  <a:cxn ang="0">
                    <a:pos x="209" y="195"/>
                  </a:cxn>
                  <a:cxn ang="0">
                    <a:pos x="209" y="186"/>
                  </a:cxn>
                  <a:cxn ang="0">
                    <a:pos x="209" y="181"/>
                  </a:cxn>
                  <a:cxn ang="0">
                    <a:pos x="218" y="177"/>
                  </a:cxn>
                  <a:cxn ang="0">
                    <a:pos x="218" y="172"/>
                  </a:cxn>
                  <a:cxn ang="0">
                    <a:pos x="213" y="172"/>
                  </a:cxn>
                  <a:cxn ang="0">
                    <a:pos x="223" y="167"/>
                  </a:cxn>
                  <a:cxn ang="0">
                    <a:pos x="223" y="163"/>
                  </a:cxn>
                  <a:cxn ang="0">
                    <a:pos x="227" y="163"/>
                  </a:cxn>
                  <a:cxn ang="0">
                    <a:pos x="227" y="153"/>
                  </a:cxn>
                  <a:cxn ang="0">
                    <a:pos x="236" y="149"/>
                  </a:cxn>
                  <a:cxn ang="0">
                    <a:pos x="236" y="135"/>
                  </a:cxn>
                  <a:cxn ang="0">
                    <a:pos x="236" y="130"/>
                  </a:cxn>
                  <a:cxn ang="0">
                    <a:pos x="246" y="130"/>
                  </a:cxn>
                  <a:cxn ang="0">
                    <a:pos x="246" y="121"/>
                  </a:cxn>
                  <a:cxn ang="0">
                    <a:pos x="255" y="116"/>
                  </a:cxn>
                  <a:cxn ang="0">
                    <a:pos x="255" y="107"/>
                  </a:cxn>
                  <a:cxn ang="0">
                    <a:pos x="260" y="107"/>
                  </a:cxn>
                  <a:cxn ang="0">
                    <a:pos x="260" y="102"/>
                  </a:cxn>
                  <a:cxn ang="0">
                    <a:pos x="264" y="102"/>
                  </a:cxn>
                  <a:cxn ang="0">
                    <a:pos x="264" y="83"/>
                  </a:cxn>
                  <a:cxn ang="0">
                    <a:pos x="269" y="74"/>
                  </a:cxn>
                  <a:cxn ang="0">
                    <a:pos x="278" y="74"/>
                  </a:cxn>
                  <a:cxn ang="0">
                    <a:pos x="274" y="65"/>
                  </a:cxn>
                  <a:cxn ang="0">
                    <a:pos x="278" y="65"/>
                  </a:cxn>
                  <a:cxn ang="0">
                    <a:pos x="274" y="55"/>
                  </a:cxn>
                  <a:cxn ang="0">
                    <a:pos x="288" y="51"/>
                  </a:cxn>
                  <a:cxn ang="0">
                    <a:pos x="288" y="51"/>
                  </a:cxn>
                  <a:cxn ang="0">
                    <a:pos x="283" y="46"/>
                  </a:cxn>
                  <a:cxn ang="0">
                    <a:pos x="292" y="46"/>
                  </a:cxn>
                  <a:cxn ang="0">
                    <a:pos x="288" y="37"/>
                  </a:cxn>
                  <a:cxn ang="0">
                    <a:pos x="250" y="37"/>
                  </a:cxn>
                  <a:cxn ang="0">
                    <a:pos x="255" y="28"/>
                  </a:cxn>
                  <a:cxn ang="0">
                    <a:pos x="269" y="18"/>
                  </a:cxn>
                  <a:cxn ang="0">
                    <a:pos x="269" y="9"/>
                  </a:cxn>
                  <a:cxn ang="0">
                    <a:pos x="260" y="0"/>
                  </a:cxn>
                  <a:cxn ang="0">
                    <a:pos x="213" y="0"/>
                  </a:cxn>
                </a:cxnLst>
                <a:rect l="0" t="0" r="r" b="b"/>
                <a:pathLst>
                  <a:path w="292" h="251">
                    <a:moveTo>
                      <a:pt x="213" y="0"/>
                    </a:moveTo>
                    <a:lnTo>
                      <a:pt x="162" y="0"/>
                    </a:lnTo>
                    <a:lnTo>
                      <a:pt x="111" y="0"/>
                    </a:lnTo>
                    <a:lnTo>
                      <a:pt x="55" y="0"/>
                    </a:lnTo>
                    <a:lnTo>
                      <a:pt x="0" y="0"/>
                    </a:lnTo>
                    <a:lnTo>
                      <a:pt x="9" y="83"/>
                    </a:lnTo>
                    <a:lnTo>
                      <a:pt x="9" y="205"/>
                    </a:lnTo>
                    <a:lnTo>
                      <a:pt x="13" y="214"/>
                    </a:lnTo>
                    <a:lnTo>
                      <a:pt x="27" y="209"/>
                    </a:lnTo>
                    <a:lnTo>
                      <a:pt x="32" y="214"/>
                    </a:lnTo>
                    <a:lnTo>
                      <a:pt x="32" y="251"/>
                    </a:lnTo>
                    <a:lnTo>
                      <a:pt x="116" y="251"/>
                    </a:lnTo>
                    <a:lnTo>
                      <a:pt x="204" y="251"/>
                    </a:lnTo>
                    <a:lnTo>
                      <a:pt x="204" y="242"/>
                    </a:lnTo>
                    <a:lnTo>
                      <a:pt x="209" y="237"/>
                    </a:lnTo>
                    <a:lnTo>
                      <a:pt x="209" y="233"/>
                    </a:lnTo>
                    <a:lnTo>
                      <a:pt x="204" y="228"/>
                    </a:lnTo>
                    <a:lnTo>
                      <a:pt x="204" y="219"/>
                    </a:lnTo>
                    <a:lnTo>
                      <a:pt x="199" y="214"/>
                    </a:lnTo>
                    <a:lnTo>
                      <a:pt x="204" y="209"/>
                    </a:lnTo>
                    <a:lnTo>
                      <a:pt x="204" y="209"/>
                    </a:lnTo>
                    <a:lnTo>
                      <a:pt x="199" y="205"/>
                    </a:lnTo>
                    <a:lnTo>
                      <a:pt x="209" y="195"/>
                    </a:lnTo>
                    <a:lnTo>
                      <a:pt x="209" y="186"/>
                    </a:lnTo>
                    <a:lnTo>
                      <a:pt x="209" y="181"/>
                    </a:lnTo>
                    <a:lnTo>
                      <a:pt x="218" y="177"/>
                    </a:lnTo>
                    <a:lnTo>
                      <a:pt x="218" y="172"/>
                    </a:lnTo>
                    <a:lnTo>
                      <a:pt x="213" y="172"/>
                    </a:lnTo>
                    <a:lnTo>
                      <a:pt x="223" y="167"/>
                    </a:lnTo>
                    <a:lnTo>
                      <a:pt x="223" y="163"/>
                    </a:lnTo>
                    <a:lnTo>
                      <a:pt x="227" y="163"/>
                    </a:lnTo>
                    <a:lnTo>
                      <a:pt x="227" y="153"/>
                    </a:lnTo>
                    <a:lnTo>
                      <a:pt x="236" y="149"/>
                    </a:lnTo>
                    <a:lnTo>
                      <a:pt x="236" y="135"/>
                    </a:lnTo>
                    <a:lnTo>
                      <a:pt x="236" y="130"/>
                    </a:lnTo>
                    <a:lnTo>
                      <a:pt x="246" y="130"/>
                    </a:lnTo>
                    <a:lnTo>
                      <a:pt x="246" y="121"/>
                    </a:lnTo>
                    <a:lnTo>
                      <a:pt x="255" y="116"/>
                    </a:lnTo>
                    <a:lnTo>
                      <a:pt x="255" y="107"/>
                    </a:lnTo>
                    <a:lnTo>
                      <a:pt x="260" y="107"/>
                    </a:lnTo>
                    <a:lnTo>
                      <a:pt x="260" y="102"/>
                    </a:lnTo>
                    <a:lnTo>
                      <a:pt x="264" y="102"/>
                    </a:lnTo>
                    <a:lnTo>
                      <a:pt x="264" y="83"/>
                    </a:lnTo>
                    <a:lnTo>
                      <a:pt x="269" y="74"/>
                    </a:lnTo>
                    <a:lnTo>
                      <a:pt x="278" y="74"/>
                    </a:lnTo>
                    <a:lnTo>
                      <a:pt x="274" y="65"/>
                    </a:lnTo>
                    <a:lnTo>
                      <a:pt x="278" y="65"/>
                    </a:lnTo>
                    <a:lnTo>
                      <a:pt x="274" y="55"/>
                    </a:lnTo>
                    <a:lnTo>
                      <a:pt x="288" y="51"/>
                    </a:lnTo>
                    <a:lnTo>
                      <a:pt x="288" y="51"/>
                    </a:lnTo>
                    <a:lnTo>
                      <a:pt x="283" y="46"/>
                    </a:lnTo>
                    <a:lnTo>
                      <a:pt x="292" y="46"/>
                    </a:lnTo>
                    <a:lnTo>
                      <a:pt x="288" y="37"/>
                    </a:lnTo>
                    <a:lnTo>
                      <a:pt x="250" y="37"/>
                    </a:lnTo>
                    <a:lnTo>
                      <a:pt x="255" y="28"/>
                    </a:lnTo>
                    <a:lnTo>
                      <a:pt x="269" y="18"/>
                    </a:lnTo>
                    <a:lnTo>
                      <a:pt x="269" y="9"/>
                    </a:lnTo>
                    <a:lnTo>
                      <a:pt x="260" y="0"/>
                    </a:lnTo>
                    <a:lnTo>
                      <a:pt x="213" y="0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07" name="Freeform 74"/>
              <p:cNvSpPr>
                <a:spLocks/>
              </p:cNvSpPr>
              <p:nvPr/>
            </p:nvSpPr>
            <p:spPr bwMode="auto">
              <a:xfrm>
                <a:off x="6255197" y="2199680"/>
                <a:ext cx="463550" cy="398463"/>
              </a:xfrm>
              <a:custGeom>
                <a:avLst/>
                <a:gdLst/>
                <a:ahLst/>
                <a:cxnLst>
                  <a:cxn ang="0">
                    <a:pos x="213" y="0"/>
                  </a:cxn>
                  <a:cxn ang="0">
                    <a:pos x="162" y="0"/>
                  </a:cxn>
                  <a:cxn ang="0">
                    <a:pos x="111" y="0"/>
                  </a:cxn>
                  <a:cxn ang="0">
                    <a:pos x="55" y="0"/>
                  </a:cxn>
                  <a:cxn ang="0">
                    <a:pos x="0" y="0"/>
                  </a:cxn>
                  <a:cxn ang="0">
                    <a:pos x="9" y="83"/>
                  </a:cxn>
                  <a:cxn ang="0">
                    <a:pos x="9" y="205"/>
                  </a:cxn>
                  <a:cxn ang="0">
                    <a:pos x="13" y="214"/>
                  </a:cxn>
                  <a:cxn ang="0">
                    <a:pos x="27" y="209"/>
                  </a:cxn>
                  <a:cxn ang="0">
                    <a:pos x="32" y="214"/>
                  </a:cxn>
                  <a:cxn ang="0">
                    <a:pos x="32" y="251"/>
                  </a:cxn>
                  <a:cxn ang="0">
                    <a:pos x="116" y="251"/>
                  </a:cxn>
                  <a:cxn ang="0">
                    <a:pos x="204" y="251"/>
                  </a:cxn>
                  <a:cxn ang="0">
                    <a:pos x="204" y="242"/>
                  </a:cxn>
                  <a:cxn ang="0">
                    <a:pos x="209" y="237"/>
                  </a:cxn>
                  <a:cxn ang="0">
                    <a:pos x="209" y="233"/>
                  </a:cxn>
                  <a:cxn ang="0">
                    <a:pos x="204" y="228"/>
                  </a:cxn>
                  <a:cxn ang="0">
                    <a:pos x="204" y="219"/>
                  </a:cxn>
                  <a:cxn ang="0">
                    <a:pos x="199" y="214"/>
                  </a:cxn>
                  <a:cxn ang="0">
                    <a:pos x="204" y="209"/>
                  </a:cxn>
                  <a:cxn ang="0">
                    <a:pos x="204" y="209"/>
                  </a:cxn>
                  <a:cxn ang="0">
                    <a:pos x="199" y="205"/>
                  </a:cxn>
                  <a:cxn ang="0">
                    <a:pos x="209" y="195"/>
                  </a:cxn>
                  <a:cxn ang="0">
                    <a:pos x="209" y="186"/>
                  </a:cxn>
                  <a:cxn ang="0">
                    <a:pos x="209" y="181"/>
                  </a:cxn>
                  <a:cxn ang="0">
                    <a:pos x="218" y="177"/>
                  </a:cxn>
                  <a:cxn ang="0">
                    <a:pos x="218" y="172"/>
                  </a:cxn>
                  <a:cxn ang="0">
                    <a:pos x="213" y="172"/>
                  </a:cxn>
                  <a:cxn ang="0">
                    <a:pos x="223" y="167"/>
                  </a:cxn>
                  <a:cxn ang="0">
                    <a:pos x="223" y="163"/>
                  </a:cxn>
                  <a:cxn ang="0">
                    <a:pos x="227" y="163"/>
                  </a:cxn>
                  <a:cxn ang="0">
                    <a:pos x="227" y="153"/>
                  </a:cxn>
                  <a:cxn ang="0">
                    <a:pos x="236" y="149"/>
                  </a:cxn>
                  <a:cxn ang="0">
                    <a:pos x="236" y="135"/>
                  </a:cxn>
                  <a:cxn ang="0">
                    <a:pos x="236" y="130"/>
                  </a:cxn>
                  <a:cxn ang="0">
                    <a:pos x="246" y="130"/>
                  </a:cxn>
                  <a:cxn ang="0">
                    <a:pos x="246" y="121"/>
                  </a:cxn>
                  <a:cxn ang="0">
                    <a:pos x="255" y="116"/>
                  </a:cxn>
                  <a:cxn ang="0">
                    <a:pos x="255" y="107"/>
                  </a:cxn>
                  <a:cxn ang="0">
                    <a:pos x="260" y="107"/>
                  </a:cxn>
                  <a:cxn ang="0">
                    <a:pos x="260" y="102"/>
                  </a:cxn>
                  <a:cxn ang="0">
                    <a:pos x="264" y="102"/>
                  </a:cxn>
                  <a:cxn ang="0">
                    <a:pos x="264" y="83"/>
                  </a:cxn>
                  <a:cxn ang="0">
                    <a:pos x="269" y="74"/>
                  </a:cxn>
                  <a:cxn ang="0">
                    <a:pos x="278" y="74"/>
                  </a:cxn>
                  <a:cxn ang="0">
                    <a:pos x="274" y="65"/>
                  </a:cxn>
                  <a:cxn ang="0">
                    <a:pos x="278" y="65"/>
                  </a:cxn>
                  <a:cxn ang="0">
                    <a:pos x="274" y="55"/>
                  </a:cxn>
                  <a:cxn ang="0">
                    <a:pos x="288" y="51"/>
                  </a:cxn>
                  <a:cxn ang="0">
                    <a:pos x="288" y="51"/>
                  </a:cxn>
                  <a:cxn ang="0">
                    <a:pos x="283" y="46"/>
                  </a:cxn>
                  <a:cxn ang="0">
                    <a:pos x="292" y="46"/>
                  </a:cxn>
                  <a:cxn ang="0">
                    <a:pos x="288" y="37"/>
                  </a:cxn>
                  <a:cxn ang="0">
                    <a:pos x="250" y="37"/>
                  </a:cxn>
                  <a:cxn ang="0">
                    <a:pos x="255" y="28"/>
                  </a:cxn>
                  <a:cxn ang="0">
                    <a:pos x="269" y="18"/>
                  </a:cxn>
                  <a:cxn ang="0">
                    <a:pos x="269" y="9"/>
                  </a:cxn>
                  <a:cxn ang="0">
                    <a:pos x="260" y="0"/>
                  </a:cxn>
                  <a:cxn ang="0">
                    <a:pos x="213" y="0"/>
                  </a:cxn>
                </a:cxnLst>
                <a:rect l="0" t="0" r="r" b="b"/>
                <a:pathLst>
                  <a:path w="292" h="251">
                    <a:moveTo>
                      <a:pt x="213" y="0"/>
                    </a:moveTo>
                    <a:lnTo>
                      <a:pt x="162" y="0"/>
                    </a:lnTo>
                    <a:lnTo>
                      <a:pt x="111" y="0"/>
                    </a:lnTo>
                    <a:lnTo>
                      <a:pt x="55" y="0"/>
                    </a:lnTo>
                    <a:lnTo>
                      <a:pt x="0" y="0"/>
                    </a:lnTo>
                    <a:lnTo>
                      <a:pt x="9" y="83"/>
                    </a:lnTo>
                    <a:lnTo>
                      <a:pt x="9" y="205"/>
                    </a:lnTo>
                    <a:lnTo>
                      <a:pt x="13" y="214"/>
                    </a:lnTo>
                    <a:lnTo>
                      <a:pt x="27" y="209"/>
                    </a:lnTo>
                    <a:lnTo>
                      <a:pt x="32" y="214"/>
                    </a:lnTo>
                    <a:lnTo>
                      <a:pt x="32" y="251"/>
                    </a:lnTo>
                    <a:lnTo>
                      <a:pt x="116" y="251"/>
                    </a:lnTo>
                    <a:lnTo>
                      <a:pt x="204" y="251"/>
                    </a:lnTo>
                    <a:lnTo>
                      <a:pt x="204" y="242"/>
                    </a:lnTo>
                    <a:lnTo>
                      <a:pt x="209" y="237"/>
                    </a:lnTo>
                    <a:lnTo>
                      <a:pt x="209" y="233"/>
                    </a:lnTo>
                    <a:lnTo>
                      <a:pt x="204" y="228"/>
                    </a:lnTo>
                    <a:lnTo>
                      <a:pt x="204" y="219"/>
                    </a:lnTo>
                    <a:lnTo>
                      <a:pt x="199" y="214"/>
                    </a:lnTo>
                    <a:lnTo>
                      <a:pt x="204" y="209"/>
                    </a:lnTo>
                    <a:lnTo>
                      <a:pt x="204" y="209"/>
                    </a:lnTo>
                    <a:lnTo>
                      <a:pt x="199" y="205"/>
                    </a:lnTo>
                    <a:lnTo>
                      <a:pt x="209" y="195"/>
                    </a:lnTo>
                    <a:lnTo>
                      <a:pt x="209" y="186"/>
                    </a:lnTo>
                    <a:lnTo>
                      <a:pt x="209" y="181"/>
                    </a:lnTo>
                    <a:lnTo>
                      <a:pt x="218" y="177"/>
                    </a:lnTo>
                    <a:lnTo>
                      <a:pt x="218" y="172"/>
                    </a:lnTo>
                    <a:lnTo>
                      <a:pt x="213" y="172"/>
                    </a:lnTo>
                    <a:lnTo>
                      <a:pt x="223" y="167"/>
                    </a:lnTo>
                    <a:lnTo>
                      <a:pt x="223" y="163"/>
                    </a:lnTo>
                    <a:lnTo>
                      <a:pt x="227" y="163"/>
                    </a:lnTo>
                    <a:lnTo>
                      <a:pt x="227" y="153"/>
                    </a:lnTo>
                    <a:lnTo>
                      <a:pt x="236" y="149"/>
                    </a:lnTo>
                    <a:lnTo>
                      <a:pt x="236" y="135"/>
                    </a:lnTo>
                    <a:lnTo>
                      <a:pt x="236" y="130"/>
                    </a:lnTo>
                    <a:lnTo>
                      <a:pt x="246" y="130"/>
                    </a:lnTo>
                    <a:lnTo>
                      <a:pt x="246" y="121"/>
                    </a:lnTo>
                    <a:lnTo>
                      <a:pt x="255" y="116"/>
                    </a:lnTo>
                    <a:lnTo>
                      <a:pt x="255" y="107"/>
                    </a:lnTo>
                    <a:lnTo>
                      <a:pt x="260" y="107"/>
                    </a:lnTo>
                    <a:lnTo>
                      <a:pt x="260" y="102"/>
                    </a:lnTo>
                    <a:lnTo>
                      <a:pt x="264" y="102"/>
                    </a:lnTo>
                    <a:lnTo>
                      <a:pt x="264" y="83"/>
                    </a:lnTo>
                    <a:lnTo>
                      <a:pt x="269" y="74"/>
                    </a:lnTo>
                    <a:lnTo>
                      <a:pt x="278" y="74"/>
                    </a:lnTo>
                    <a:lnTo>
                      <a:pt x="274" y="65"/>
                    </a:lnTo>
                    <a:lnTo>
                      <a:pt x="278" y="65"/>
                    </a:lnTo>
                    <a:lnTo>
                      <a:pt x="274" y="55"/>
                    </a:lnTo>
                    <a:lnTo>
                      <a:pt x="288" y="51"/>
                    </a:lnTo>
                    <a:lnTo>
                      <a:pt x="288" y="51"/>
                    </a:lnTo>
                    <a:lnTo>
                      <a:pt x="283" y="46"/>
                    </a:lnTo>
                    <a:lnTo>
                      <a:pt x="292" y="46"/>
                    </a:lnTo>
                    <a:lnTo>
                      <a:pt x="288" y="37"/>
                    </a:lnTo>
                    <a:lnTo>
                      <a:pt x="250" y="37"/>
                    </a:lnTo>
                    <a:lnTo>
                      <a:pt x="255" y="28"/>
                    </a:lnTo>
                    <a:lnTo>
                      <a:pt x="269" y="18"/>
                    </a:lnTo>
                    <a:lnTo>
                      <a:pt x="269" y="9"/>
                    </a:lnTo>
                    <a:lnTo>
                      <a:pt x="260" y="0"/>
                    </a:lnTo>
                    <a:lnTo>
                      <a:pt x="213" y="0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08" name="Freeform 75"/>
              <p:cNvSpPr>
                <a:spLocks/>
              </p:cNvSpPr>
              <p:nvPr/>
            </p:nvSpPr>
            <p:spPr bwMode="auto">
              <a:xfrm>
                <a:off x="5569397" y="1783755"/>
                <a:ext cx="685800" cy="355600"/>
              </a:xfrm>
              <a:custGeom>
                <a:avLst/>
                <a:gdLst/>
                <a:ahLst/>
                <a:cxnLst>
                  <a:cxn ang="0">
                    <a:pos x="376" y="0"/>
                  </a:cxn>
                  <a:cxn ang="0">
                    <a:pos x="320" y="0"/>
                  </a:cxn>
                  <a:cxn ang="0">
                    <a:pos x="264" y="0"/>
                  </a:cxn>
                  <a:cxn ang="0">
                    <a:pos x="209" y="0"/>
                  </a:cxn>
                  <a:cxn ang="0">
                    <a:pos x="162" y="0"/>
                  </a:cxn>
                  <a:cxn ang="0">
                    <a:pos x="111" y="0"/>
                  </a:cxn>
                  <a:cxn ang="0">
                    <a:pos x="51" y="0"/>
                  </a:cxn>
                  <a:cxn ang="0">
                    <a:pos x="0" y="0"/>
                  </a:cxn>
                  <a:cxn ang="0">
                    <a:pos x="0" y="70"/>
                  </a:cxn>
                  <a:cxn ang="0">
                    <a:pos x="0" y="140"/>
                  </a:cxn>
                  <a:cxn ang="0">
                    <a:pos x="0" y="206"/>
                  </a:cxn>
                  <a:cxn ang="0">
                    <a:pos x="0" y="224"/>
                  </a:cxn>
                  <a:cxn ang="0">
                    <a:pos x="4" y="224"/>
                  </a:cxn>
                  <a:cxn ang="0">
                    <a:pos x="60" y="224"/>
                  </a:cxn>
                  <a:cxn ang="0">
                    <a:pos x="116" y="224"/>
                  </a:cxn>
                  <a:cxn ang="0">
                    <a:pos x="167" y="224"/>
                  </a:cxn>
                  <a:cxn ang="0">
                    <a:pos x="218" y="224"/>
                  </a:cxn>
                  <a:cxn ang="0">
                    <a:pos x="274" y="224"/>
                  </a:cxn>
                  <a:cxn ang="0">
                    <a:pos x="329" y="224"/>
                  </a:cxn>
                  <a:cxn ang="0">
                    <a:pos x="380" y="224"/>
                  </a:cxn>
                  <a:cxn ang="0">
                    <a:pos x="432" y="224"/>
                  </a:cxn>
                  <a:cxn ang="0">
                    <a:pos x="432" y="140"/>
                  </a:cxn>
                  <a:cxn ang="0">
                    <a:pos x="432" y="66"/>
                  </a:cxn>
                  <a:cxn ang="0">
                    <a:pos x="422" y="61"/>
                  </a:cxn>
                  <a:cxn ang="0">
                    <a:pos x="418" y="52"/>
                  </a:cxn>
                  <a:cxn ang="0">
                    <a:pos x="404" y="38"/>
                  </a:cxn>
                  <a:cxn ang="0">
                    <a:pos x="413" y="24"/>
                  </a:cxn>
                  <a:cxn ang="0">
                    <a:pos x="418" y="24"/>
                  </a:cxn>
                  <a:cxn ang="0">
                    <a:pos x="413" y="10"/>
                  </a:cxn>
                  <a:cxn ang="0">
                    <a:pos x="404" y="14"/>
                  </a:cxn>
                  <a:cxn ang="0">
                    <a:pos x="399" y="10"/>
                  </a:cxn>
                  <a:cxn ang="0">
                    <a:pos x="385" y="0"/>
                  </a:cxn>
                  <a:cxn ang="0">
                    <a:pos x="376" y="0"/>
                  </a:cxn>
                </a:cxnLst>
                <a:rect l="0" t="0" r="r" b="b"/>
                <a:pathLst>
                  <a:path w="432" h="224">
                    <a:moveTo>
                      <a:pt x="376" y="0"/>
                    </a:moveTo>
                    <a:lnTo>
                      <a:pt x="320" y="0"/>
                    </a:lnTo>
                    <a:lnTo>
                      <a:pt x="264" y="0"/>
                    </a:lnTo>
                    <a:lnTo>
                      <a:pt x="209" y="0"/>
                    </a:lnTo>
                    <a:lnTo>
                      <a:pt x="162" y="0"/>
                    </a:lnTo>
                    <a:lnTo>
                      <a:pt x="111" y="0"/>
                    </a:lnTo>
                    <a:lnTo>
                      <a:pt x="51" y="0"/>
                    </a:lnTo>
                    <a:lnTo>
                      <a:pt x="0" y="0"/>
                    </a:lnTo>
                    <a:lnTo>
                      <a:pt x="0" y="70"/>
                    </a:lnTo>
                    <a:lnTo>
                      <a:pt x="0" y="140"/>
                    </a:lnTo>
                    <a:lnTo>
                      <a:pt x="0" y="206"/>
                    </a:lnTo>
                    <a:lnTo>
                      <a:pt x="0" y="224"/>
                    </a:lnTo>
                    <a:lnTo>
                      <a:pt x="4" y="224"/>
                    </a:lnTo>
                    <a:lnTo>
                      <a:pt x="60" y="224"/>
                    </a:lnTo>
                    <a:lnTo>
                      <a:pt x="116" y="224"/>
                    </a:lnTo>
                    <a:lnTo>
                      <a:pt x="167" y="224"/>
                    </a:lnTo>
                    <a:lnTo>
                      <a:pt x="218" y="224"/>
                    </a:lnTo>
                    <a:lnTo>
                      <a:pt x="274" y="224"/>
                    </a:lnTo>
                    <a:lnTo>
                      <a:pt x="329" y="224"/>
                    </a:lnTo>
                    <a:lnTo>
                      <a:pt x="380" y="224"/>
                    </a:lnTo>
                    <a:lnTo>
                      <a:pt x="432" y="224"/>
                    </a:lnTo>
                    <a:lnTo>
                      <a:pt x="432" y="140"/>
                    </a:lnTo>
                    <a:lnTo>
                      <a:pt x="432" y="66"/>
                    </a:lnTo>
                    <a:lnTo>
                      <a:pt x="422" y="61"/>
                    </a:lnTo>
                    <a:lnTo>
                      <a:pt x="418" y="52"/>
                    </a:lnTo>
                    <a:lnTo>
                      <a:pt x="404" y="38"/>
                    </a:lnTo>
                    <a:lnTo>
                      <a:pt x="413" y="24"/>
                    </a:lnTo>
                    <a:lnTo>
                      <a:pt x="418" y="24"/>
                    </a:lnTo>
                    <a:lnTo>
                      <a:pt x="413" y="10"/>
                    </a:lnTo>
                    <a:lnTo>
                      <a:pt x="404" y="14"/>
                    </a:lnTo>
                    <a:lnTo>
                      <a:pt x="399" y="10"/>
                    </a:lnTo>
                    <a:lnTo>
                      <a:pt x="385" y="0"/>
                    </a:lnTo>
                    <a:lnTo>
                      <a:pt x="376" y="0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09" name="Freeform 76"/>
              <p:cNvSpPr>
                <a:spLocks/>
              </p:cNvSpPr>
              <p:nvPr/>
            </p:nvSpPr>
            <p:spPr bwMode="auto">
              <a:xfrm>
                <a:off x="5569397" y="1783755"/>
                <a:ext cx="685800" cy="355600"/>
              </a:xfrm>
              <a:custGeom>
                <a:avLst/>
                <a:gdLst/>
                <a:ahLst/>
                <a:cxnLst>
                  <a:cxn ang="0">
                    <a:pos x="376" y="0"/>
                  </a:cxn>
                  <a:cxn ang="0">
                    <a:pos x="320" y="0"/>
                  </a:cxn>
                  <a:cxn ang="0">
                    <a:pos x="264" y="0"/>
                  </a:cxn>
                  <a:cxn ang="0">
                    <a:pos x="209" y="0"/>
                  </a:cxn>
                  <a:cxn ang="0">
                    <a:pos x="162" y="0"/>
                  </a:cxn>
                  <a:cxn ang="0">
                    <a:pos x="111" y="0"/>
                  </a:cxn>
                  <a:cxn ang="0">
                    <a:pos x="51" y="0"/>
                  </a:cxn>
                  <a:cxn ang="0">
                    <a:pos x="0" y="0"/>
                  </a:cxn>
                  <a:cxn ang="0">
                    <a:pos x="0" y="70"/>
                  </a:cxn>
                  <a:cxn ang="0">
                    <a:pos x="0" y="140"/>
                  </a:cxn>
                  <a:cxn ang="0">
                    <a:pos x="0" y="206"/>
                  </a:cxn>
                  <a:cxn ang="0">
                    <a:pos x="0" y="224"/>
                  </a:cxn>
                  <a:cxn ang="0">
                    <a:pos x="4" y="224"/>
                  </a:cxn>
                  <a:cxn ang="0">
                    <a:pos x="60" y="224"/>
                  </a:cxn>
                  <a:cxn ang="0">
                    <a:pos x="116" y="224"/>
                  </a:cxn>
                  <a:cxn ang="0">
                    <a:pos x="167" y="224"/>
                  </a:cxn>
                  <a:cxn ang="0">
                    <a:pos x="218" y="224"/>
                  </a:cxn>
                  <a:cxn ang="0">
                    <a:pos x="274" y="224"/>
                  </a:cxn>
                  <a:cxn ang="0">
                    <a:pos x="329" y="224"/>
                  </a:cxn>
                  <a:cxn ang="0">
                    <a:pos x="380" y="224"/>
                  </a:cxn>
                  <a:cxn ang="0">
                    <a:pos x="432" y="224"/>
                  </a:cxn>
                  <a:cxn ang="0">
                    <a:pos x="432" y="140"/>
                  </a:cxn>
                  <a:cxn ang="0">
                    <a:pos x="432" y="66"/>
                  </a:cxn>
                  <a:cxn ang="0">
                    <a:pos x="422" y="61"/>
                  </a:cxn>
                  <a:cxn ang="0">
                    <a:pos x="418" y="52"/>
                  </a:cxn>
                  <a:cxn ang="0">
                    <a:pos x="404" y="38"/>
                  </a:cxn>
                  <a:cxn ang="0">
                    <a:pos x="413" y="24"/>
                  </a:cxn>
                  <a:cxn ang="0">
                    <a:pos x="418" y="24"/>
                  </a:cxn>
                  <a:cxn ang="0">
                    <a:pos x="413" y="10"/>
                  </a:cxn>
                  <a:cxn ang="0">
                    <a:pos x="404" y="14"/>
                  </a:cxn>
                  <a:cxn ang="0">
                    <a:pos x="399" y="10"/>
                  </a:cxn>
                  <a:cxn ang="0">
                    <a:pos x="385" y="0"/>
                  </a:cxn>
                  <a:cxn ang="0">
                    <a:pos x="376" y="0"/>
                  </a:cxn>
                </a:cxnLst>
                <a:rect l="0" t="0" r="r" b="b"/>
                <a:pathLst>
                  <a:path w="432" h="224">
                    <a:moveTo>
                      <a:pt x="376" y="0"/>
                    </a:moveTo>
                    <a:lnTo>
                      <a:pt x="320" y="0"/>
                    </a:lnTo>
                    <a:lnTo>
                      <a:pt x="264" y="0"/>
                    </a:lnTo>
                    <a:lnTo>
                      <a:pt x="209" y="0"/>
                    </a:lnTo>
                    <a:lnTo>
                      <a:pt x="162" y="0"/>
                    </a:lnTo>
                    <a:lnTo>
                      <a:pt x="111" y="0"/>
                    </a:lnTo>
                    <a:lnTo>
                      <a:pt x="51" y="0"/>
                    </a:lnTo>
                    <a:lnTo>
                      <a:pt x="0" y="0"/>
                    </a:lnTo>
                    <a:lnTo>
                      <a:pt x="0" y="70"/>
                    </a:lnTo>
                    <a:lnTo>
                      <a:pt x="0" y="140"/>
                    </a:lnTo>
                    <a:lnTo>
                      <a:pt x="0" y="206"/>
                    </a:lnTo>
                    <a:lnTo>
                      <a:pt x="0" y="224"/>
                    </a:lnTo>
                    <a:lnTo>
                      <a:pt x="4" y="224"/>
                    </a:lnTo>
                    <a:lnTo>
                      <a:pt x="60" y="224"/>
                    </a:lnTo>
                    <a:lnTo>
                      <a:pt x="116" y="224"/>
                    </a:lnTo>
                    <a:lnTo>
                      <a:pt x="167" y="224"/>
                    </a:lnTo>
                    <a:lnTo>
                      <a:pt x="218" y="224"/>
                    </a:lnTo>
                    <a:lnTo>
                      <a:pt x="274" y="224"/>
                    </a:lnTo>
                    <a:lnTo>
                      <a:pt x="329" y="224"/>
                    </a:lnTo>
                    <a:lnTo>
                      <a:pt x="380" y="224"/>
                    </a:lnTo>
                    <a:lnTo>
                      <a:pt x="432" y="224"/>
                    </a:lnTo>
                    <a:lnTo>
                      <a:pt x="432" y="140"/>
                    </a:lnTo>
                    <a:lnTo>
                      <a:pt x="432" y="66"/>
                    </a:lnTo>
                    <a:lnTo>
                      <a:pt x="422" y="61"/>
                    </a:lnTo>
                    <a:lnTo>
                      <a:pt x="418" y="52"/>
                    </a:lnTo>
                    <a:lnTo>
                      <a:pt x="404" y="38"/>
                    </a:lnTo>
                    <a:lnTo>
                      <a:pt x="413" y="24"/>
                    </a:lnTo>
                    <a:lnTo>
                      <a:pt x="418" y="24"/>
                    </a:lnTo>
                    <a:lnTo>
                      <a:pt x="413" y="10"/>
                    </a:lnTo>
                    <a:lnTo>
                      <a:pt x="404" y="14"/>
                    </a:lnTo>
                    <a:lnTo>
                      <a:pt x="399" y="10"/>
                    </a:lnTo>
                    <a:lnTo>
                      <a:pt x="385" y="0"/>
                    </a:lnTo>
                    <a:lnTo>
                      <a:pt x="376" y="0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10" name="Freeform 77"/>
              <p:cNvSpPr>
                <a:spLocks/>
              </p:cNvSpPr>
              <p:nvPr/>
            </p:nvSpPr>
            <p:spPr bwMode="auto">
              <a:xfrm>
                <a:off x="6069459" y="1347193"/>
                <a:ext cx="604837" cy="392113"/>
              </a:xfrm>
              <a:custGeom>
                <a:avLst/>
                <a:gdLst/>
                <a:ahLst/>
                <a:cxnLst>
                  <a:cxn ang="0">
                    <a:pos x="84" y="0"/>
                  </a:cxn>
                  <a:cxn ang="0">
                    <a:pos x="191" y="0"/>
                  </a:cxn>
                  <a:cxn ang="0">
                    <a:pos x="293" y="0"/>
                  </a:cxn>
                  <a:cxn ang="0">
                    <a:pos x="321" y="47"/>
                  </a:cxn>
                  <a:cxn ang="0">
                    <a:pos x="349" y="70"/>
                  </a:cxn>
                  <a:cxn ang="0">
                    <a:pos x="349" y="84"/>
                  </a:cxn>
                  <a:cxn ang="0">
                    <a:pos x="363" y="103"/>
                  </a:cxn>
                  <a:cxn ang="0">
                    <a:pos x="381" y="122"/>
                  </a:cxn>
                  <a:cxn ang="0">
                    <a:pos x="372" y="140"/>
                  </a:cxn>
                  <a:cxn ang="0">
                    <a:pos x="349" y="164"/>
                  </a:cxn>
                  <a:cxn ang="0">
                    <a:pos x="326" y="182"/>
                  </a:cxn>
                  <a:cxn ang="0">
                    <a:pos x="330" y="201"/>
                  </a:cxn>
                  <a:cxn ang="0">
                    <a:pos x="321" y="224"/>
                  </a:cxn>
                  <a:cxn ang="0">
                    <a:pos x="307" y="247"/>
                  </a:cxn>
                  <a:cxn ang="0">
                    <a:pos x="288" y="234"/>
                  </a:cxn>
                  <a:cxn ang="0">
                    <a:pos x="251" y="229"/>
                  </a:cxn>
                  <a:cxn ang="0">
                    <a:pos x="140" y="229"/>
                  </a:cxn>
                  <a:cxn ang="0">
                    <a:pos x="52" y="229"/>
                  </a:cxn>
                  <a:cxn ang="0">
                    <a:pos x="42" y="220"/>
                  </a:cxn>
                  <a:cxn ang="0">
                    <a:pos x="42" y="196"/>
                  </a:cxn>
                  <a:cxn ang="0">
                    <a:pos x="42" y="182"/>
                  </a:cxn>
                  <a:cxn ang="0">
                    <a:pos x="38" y="173"/>
                  </a:cxn>
                  <a:cxn ang="0">
                    <a:pos x="38" y="164"/>
                  </a:cxn>
                  <a:cxn ang="0">
                    <a:pos x="33" y="159"/>
                  </a:cxn>
                  <a:cxn ang="0">
                    <a:pos x="33" y="136"/>
                  </a:cxn>
                  <a:cxn ang="0">
                    <a:pos x="28" y="122"/>
                  </a:cxn>
                  <a:cxn ang="0">
                    <a:pos x="19" y="112"/>
                  </a:cxn>
                  <a:cxn ang="0">
                    <a:pos x="19" y="98"/>
                  </a:cxn>
                  <a:cxn ang="0">
                    <a:pos x="14" y="84"/>
                  </a:cxn>
                  <a:cxn ang="0">
                    <a:pos x="10" y="80"/>
                  </a:cxn>
                  <a:cxn ang="0">
                    <a:pos x="5" y="70"/>
                  </a:cxn>
                  <a:cxn ang="0">
                    <a:pos x="5" y="52"/>
                  </a:cxn>
                  <a:cxn ang="0">
                    <a:pos x="5" y="42"/>
                  </a:cxn>
                  <a:cxn ang="0">
                    <a:pos x="10" y="24"/>
                  </a:cxn>
                  <a:cxn ang="0">
                    <a:pos x="5" y="24"/>
                  </a:cxn>
                  <a:cxn ang="0">
                    <a:pos x="5" y="19"/>
                  </a:cxn>
                  <a:cxn ang="0">
                    <a:pos x="0" y="5"/>
                  </a:cxn>
                  <a:cxn ang="0">
                    <a:pos x="10" y="0"/>
                  </a:cxn>
                </a:cxnLst>
                <a:rect l="0" t="0" r="r" b="b"/>
                <a:pathLst>
                  <a:path w="381" h="247">
                    <a:moveTo>
                      <a:pt x="28" y="0"/>
                    </a:moveTo>
                    <a:lnTo>
                      <a:pt x="84" y="0"/>
                    </a:lnTo>
                    <a:lnTo>
                      <a:pt x="140" y="0"/>
                    </a:lnTo>
                    <a:lnTo>
                      <a:pt x="191" y="0"/>
                    </a:lnTo>
                    <a:lnTo>
                      <a:pt x="242" y="0"/>
                    </a:lnTo>
                    <a:lnTo>
                      <a:pt x="293" y="0"/>
                    </a:lnTo>
                    <a:lnTo>
                      <a:pt x="316" y="0"/>
                    </a:lnTo>
                    <a:lnTo>
                      <a:pt x="321" y="47"/>
                    </a:lnTo>
                    <a:lnTo>
                      <a:pt x="326" y="66"/>
                    </a:lnTo>
                    <a:lnTo>
                      <a:pt x="349" y="70"/>
                    </a:lnTo>
                    <a:lnTo>
                      <a:pt x="353" y="80"/>
                    </a:lnTo>
                    <a:lnTo>
                      <a:pt x="349" y="84"/>
                    </a:lnTo>
                    <a:lnTo>
                      <a:pt x="363" y="94"/>
                    </a:lnTo>
                    <a:lnTo>
                      <a:pt x="363" y="103"/>
                    </a:lnTo>
                    <a:lnTo>
                      <a:pt x="377" y="112"/>
                    </a:lnTo>
                    <a:lnTo>
                      <a:pt x="381" y="122"/>
                    </a:lnTo>
                    <a:lnTo>
                      <a:pt x="377" y="136"/>
                    </a:lnTo>
                    <a:lnTo>
                      <a:pt x="372" y="140"/>
                    </a:lnTo>
                    <a:lnTo>
                      <a:pt x="367" y="154"/>
                    </a:lnTo>
                    <a:lnTo>
                      <a:pt x="349" y="164"/>
                    </a:lnTo>
                    <a:lnTo>
                      <a:pt x="326" y="168"/>
                    </a:lnTo>
                    <a:lnTo>
                      <a:pt x="326" y="182"/>
                    </a:lnTo>
                    <a:lnTo>
                      <a:pt x="330" y="192"/>
                    </a:lnTo>
                    <a:lnTo>
                      <a:pt x="330" y="201"/>
                    </a:lnTo>
                    <a:lnTo>
                      <a:pt x="326" y="215"/>
                    </a:lnTo>
                    <a:lnTo>
                      <a:pt x="321" y="224"/>
                    </a:lnTo>
                    <a:lnTo>
                      <a:pt x="307" y="234"/>
                    </a:lnTo>
                    <a:lnTo>
                      <a:pt x="307" y="247"/>
                    </a:lnTo>
                    <a:lnTo>
                      <a:pt x="302" y="247"/>
                    </a:lnTo>
                    <a:lnTo>
                      <a:pt x="288" y="234"/>
                    </a:lnTo>
                    <a:lnTo>
                      <a:pt x="288" y="229"/>
                    </a:lnTo>
                    <a:lnTo>
                      <a:pt x="251" y="229"/>
                    </a:lnTo>
                    <a:lnTo>
                      <a:pt x="200" y="229"/>
                    </a:lnTo>
                    <a:lnTo>
                      <a:pt x="140" y="229"/>
                    </a:lnTo>
                    <a:lnTo>
                      <a:pt x="89" y="229"/>
                    </a:lnTo>
                    <a:lnTo>
                      <a:pt x="52" y="229"/>
                    </a:lnTo>
                    <a:lnTo>
                      <a:pt x="52" y="224"/>
                    </a:lnTo>
                    <a:lnTo>
                      <a:pt x="42" y="220"/>
                    </a:lnTo>
                    <a:lnTo>
                      <a:pt x="47" y="210"/>
                    </a:lnTo>
                    <a:lnTo>
                      <a:pt x="42" y="196"/>
                    </a:lnTo>
                    <a:lnTo>
                      <a:pt x="47" y="187"/>
                    </a:lnTo>
                    <a:lnTo>
                      <a:pt x="42" y="182"/>
                    </a:lnTo>
                    <a:lnTo>
                      <a:pt x="42" y="178"/>
                    </a:lnTo>
                    <a:lnTo>
                      <a:pt x="38" y="173"/>
                    </a:lnTo>
                    <a:lnTo>
                      <a:pt x="42" y="164"/>
                    </a:lnTo>
                    <a:lnTo>
                      <a:pt x="38" y="164"/>
                    </a:lnTo>
                    <a:lnTo>
                      <a:pt x="38" y="159"/>
                    </a:lnTo>
                    <a:lnTo>
                      <a:pt x="33" y="159"/>
                    </a:lnTo>
                    <a:lnTo>
                      <a:pt x="28" y="145"/>
                    </a:lnTo>
                    <a:lnTo>
                      <a:pt x="33" y="136"/>
                    </a:lnTo>
                    <a:lnTo>
                      <a:pt x="28" y="131"/>
                    </a:lnTo>
                    <a:lnTo>
                      <a:pt x="28" y="122"/>
                    </a:lnTo>
                    <a:lnTo>
                      <a:pt x="24" y="117"/>
                    </a:lnTo>
                    <a:lnTo>
                      <a:pt x="19" y="112"/>
                    </a:lnTo>
                    <a:lnTo>
                      <a:pt x="14" y="108"/>
                    </a:lnTo>
                    <a:lnTo>
                      <a:pt x="19" y="98"/>
                    </a:lnTo>
                    <a:lnTo>
                      <a:pt x="14" y="94"/>
                    </a:lnTo>
                    <a:lnTo>
                      <a:pt x="14" y="84"/>
                    </a:lnTo>
                    <a:lnTo>
                      <a:pt x="10" y="80"/>
                    </a:lnTo>
                    <a:lnTo>
                      <a:pt x="10" y="80"/>
                    </a:lnTo>
                    <a:lnTo>
                      <a:pt x="5" y="70"/>
                    </a:lnTo>
                    <a:lnTo>
                      <a:pt x="5" y="70"/>
                    </a:lnTo>
                    <a:lnTo>
                      <a:pt x="0" y="61"/>
                    </a:lnTo>
                    <a:lnTo>
                      <a:pt x="5" y="52"/>
                    </a:lnTo>
                    <a:lnTo>
                      <a:pt x="5" y="42"/>
                    </a:lnTo>
                    <a:lnTo>
                      <a:pt x="5" y="42"/>
                    </a:lnTo>
                    <a:lnTo>
                      <a:pt x="10" y="33"/>
                    </a:lnTo>
                    <a:lnTo>
                      <a:pt x="10" y="24"/>
                    </a:lnTo>
                    <a:lnTo>
                      <a:pt x="5" y="24"/>
                    </a:lnTo>
                    <a:lnTo>
                      <a:pt x="5" y="24"/>
                    </a:lnTo>
                    <a:lnTo>
                      <a:pt x="0" y="19"/>
                    </a:lnTo>
                    <a:lnTo>
                      <a:pt x="5" y="19"/>
                    </a:lnTo>
                    <a:lnTo>
                      <a:pt x="5" y="10"/>
                    </a:lnTo>
                    <a:lnTo>
                      <a:pt x="0" y="5"/>
                    </a:lnTo>
                    <a:lnTo>
                      <a:pt x="0" y="0"/>
                    </a:lnTo>
                    <a:lnTo>
                      <a:pt x="10" y="0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11" name="Freeform 78"/>
              <p:cNvSpPr>
                <a:spLocks/>
              </p:cNvSpPr>
              <p:nvPr/>
            </p:nvSpPr>
            <p:spPr bwMode="auto">
              <a:xfrm>
                <a:off x="6069459" y="1347193"/>
                <a:ext cx="604837" cy="392113"/>
              </a:xfrm>
              <a:custGeom>
                <a:avLst/>
                <a:gdLst/>
                <a:ahLst/>
                <a:cxnLst>
                  <a:cxn ang="0">
                    <a:pos x="84" y="0"/>
                  </a:cxn>
                  <a:cxn ang="0">
                    <a:pos x="191" y="0"/>
                  </a:cxn>
                  <a:cxn ang="0">
                    <a:pos x="293" y="0"/>
                  </a:cxn>
                  <a:cxn ang="0">
                    <a:pos x="321" y="47"/>
                  </a:cxn>
                  <a:cxn ang="0">
                    <a:pos x="349" y="70"/>
                  </a:cxn>
                  <a:cxn ang="0">
                    <a:pos x="349" y="84"/>
                  </a:cxn>
                  <a:cxn ang="0">
                    <a:pos x="363" y="103"/>
                  </a:cxn>
                  <a:cxn ang="0">
                    <a:pos x="381" y="122"/>
                  </a:cxn>
                  <a:cxn ang="0">
                    <a:pos x="372" y="140"/>
                  </a:cxn>
                  <a:cxn ang="0">
                    <a:pos x="349" y="164"/>
                  </a:cxn>
                  <a:cxn ang="0">
                    <a:pos x="326" y="182"/>
                  </a:cxn>
                  <a:cxn ang="0">
                    <a:pos x="330" y="201"/>
                  </a:cxn>
                  <a:cxn ang="0">
                    <a:pos x="321" y="224"/>
                  </a:cxn>
                  <a:cxn ang="0">
                    <a:pos x="307" y="247"/>
                  </a:cxn>
                  <a:cxn ang="0">
                    <a:pos x="288" y="234"/>
                  </a:cxn>
                  <a:cxn ang="0">
                    <a:pos x="251" y="229"/>
                  </a:cxn>
                  <a:cxn ang="0">
                    <a:pos x="140" y="229"/>
                  </a:cxn>
                  <a:cxn ang="0">
                    <a:pos x="52" y="229"/>
                  </a:cxn>
                  <a:cxn ang="0">
                    <a:pos x="42" y="220"/>
                  </a:cxn>
                  <a:cxn ang="0">
                    <a:pos x="42" y="196"/>
                  </a:cxn>
                  <a:cxn ang="0">
                    <a:pos x="42" y="182"/>
                  </a:cxn>
                  <a:cxn ang="0">
                    <a:pos x="38" y="173"/>
                  </a:cxn>
                  <a:cxn ang="0">
                    <a:pos x="38" y="164"/>
                  </a:cxn>
                  <a:cxn ang="0">
                    <a:pos x="33" y="159"/>
                  </a:cxn>
                  <a:cxn ang="0">
                    <a:pos x="33" y="136"/>
                  </a:cxn>
                  <a:cxn ang="0">
                    <a:pos x="28" y="122"/>
                  </a:cxn>
                  <a:cxn ang="0">
                    <a:pos x="19" y="112"/>
                  </a:cxn>
                  <a:cxn ang="0">
                    <a:pos x="19" y="98"/>
                  </a:cxn>
                  <a:cxn ang="0">
                    <a:pos x="14" y="84"/>
                  </a:cxn>
                  <a:cxn ang="0">
                    <a:pos x="10" y="80"/>
                  </a:cxn>
                  <a:cxn ang="0">
                    <a:pos x="5" y="70"/>
                  </a:cxn>
                  <a:cxn ang="0">
                    <a:pos x="5" y="52"/>
                  </a:cxn>
                  <a:cxn ang="0">
                    <a:pos x="5" y="42"/>
                  </a:cxn>
                  <a:cxn ang="0">
                    <a:pos x="10" y="24"/>
                  </a:cxn>
                  <a:cxn ang="0">
                    <a:pos x="5" y="24"/>
                  </a:cxn>
                  <a:cxn ang="0">
                    <a:pos x="5" y="19"/>
                  </a:cxn>
                  <a:cxn ang="0">
                    <a:pos x="0" y="5"/>
                  </a:cxn>
                  <a:cxn ang="0">
                    <a:pos x="10" y="0"/>
                  </a:cxn>
                </a:cxnLst>
                <a:rect l="0" t="0" r="r" b="b"/>
                <a:pathLst>
                  <a:path w="381" h="247">
                    <a:moveTo>
                      <a:pt x="28" y="0"/>
                    </a:moveTo>
                    <a:lnTo>
                      <a:pt x="84" y="0"/>
                    </a:lnTo>
                    <a:lnTo>
                      <a:pt x="140" y="0"/>
                    </a:lnTo>
                    <a:lnTo>
                      <a:pt x="191" y="0"/>
                    </a:lnTo>
                    <a:lnTo>
                      <a:pt x="242" y="0"/>
                    </a:lnTo>
                    <a:lnTo>
                      <a:pt x="293" y="0"/>
                    </a:lnTo>
                    <a:lnTo>
                      <a:pt x="316" y="0"/>
                    </a:lnTo>
                    <a:lnTo>
                      <a:pt x="321" y="47"/>
                    </a:lnTo>
                    <a:lnTo>
                      <a:pt x="326" y="66"/>
                    </a:lnTo>
                    <a:lnTo>
                      <a:pt x="349" y="70"/>
                    </a:lnTo>
                    <a:lnTo>
                      <a:pt x="353" y="80"/>
                    </a:lnTo>
                    <a:lnTo>
                      <a:pt x="349" y="84"/>
                    </a:lnTo>
                    <a:lnTo>
                      <a:pt x="363" y="94"/>
                    </a:lnTo>
                    <a:lnTo>
                      <a:pt x="363" y="103"/>
                    </a:lnTo>
                    <a:lnTo>
                      <a:pt x="377" y="112"/>
                    </a:lnTo>
                    <a:lnTo>
                      <a:pt x="381" y="122"/>
                    </a:lnTo>
                    <a:lnTo>
                      <a:pt x="377" y="136"/>
                    </a:lnTo>
                    <a:lnTo>
                      <a:pt x="372" y="140"/>
                    </a:lnTo>
                    <a:lnTo>
                      <a:pt x="367" y="154"/>
                    </a:lnTo>
                    <a:lnTo>
                      <a:pt x="349" y="164"/>
                    </a:lnTo>
                    <a:lnTo>
                      <a:pt x="326" y="168"/>
                    </a:lnTo>
                    <a:lnTo>
                      <a:pt x="326" y="182"/>
                    </a:lnTo>
                    <a:lnTo>
                      <a:pt x="330" y="192"/>
                    </a:lnTo>
                    <a:lnTo>
                      <a:pt x="330" y="201"/>
                    </a:lnTo>
                    <a:lnTo>
                      <a:pt x="326" y="215"/>
                    </a:lnTo>
                    <a:lnTo>
                      <a:pt x="321" y="224"/>
                    </a:lnTo>
                    <a:lnTo>
                      <a:pt x="307" y="234"/>
                    </a:lnTo>
                    <a:lnTo>
                      <a:pt x="307" y="247"/>
                    </a:lnTo>
                    <a:lnTo>
                      <a:pt x="302" y="247"/>
                    </a:lnTo>
                    <a:lnTo>
                      <a:pt x="288" y="234"/>
                    </a:lnTo>
                    <a:lnTo>
                      <a:pt x="288" y="229"/>
                    </a:lnTo>
                    <a:lnTo>
                      <a:pt x="251" y="229"/>
                    </a:lnTo>
                    <a:lnTo>
                      <a:pt x="200" y="229"/>
                    </a:lnTo>
                    <a:lnTo>
                      <a:pt x="140" y="229"/>
                    </a:lnTo>
                    <a:lnTo>
                      <a:pt x="89" y="229"/>
                    </a:lnTo>
                    <a:lnTo>
                      <a:pt x="52" y="229"/>
                    </a:lnTo>
                    <a:lnTo>
                      <a:pt x="52" y="224"/>
                    </a:lnTo>
                    <a:lnTo>
                      <a:pt x="42" y="220"/>
                    </a:lnTo>
                    <a:lnTo>
                      <a:pt x="47" y="210"/>
                    </a:lnTo>
                    <a:lnTo>
                      <a:pt x="42" y="196"/>
                    </a:lnTo>
                    <a:lnTo>
                      <a:pt x="47" y="187"/>
                    </a:lnTo>
                    <a:lnTo>
                      <a:pt x="42" y="182"/>
                    </a:lnTo>
                    <a:lnTo>
                      <a:pt x="42" y="178"/>
                    </a:lnTo>
                    <a:lnTo>
                      <a:pt x="38" y="173"/>
                    </a:lnTo>
                    <a:lnTo>
                      <a:pt x="42" y="164"/>
                    </a:lnTo>
                    <a:lnTo>
                      <a:pt x="38" y="164"/>
                    </a:lnTo>
                    <a:lnTo>
                      <a:pt x="38" y="159"/>
                    </a:lnTo>
                    <a:lnTo>
                      <a:pt x="33" y="159"/>
                    </a:lnTo>
                    <a:lnTo>
                      <a:pt x="28" y="145"/>
                    </a:lnTo>
                    <a:lnTo>
                      <a:pt x="33" y="136"/>
                    </a:lnTo>
                    <a:lnTo>
                      <a:pt x="28" y="131"/>
                    </a:lnTo>
                    <a:lnTo>
                      <a:pt x="28" y="122"/>
                    </a:lnTo>
                    <a:lnTo>
                      <a:pt x="24" y="117"/>
                    </a:lnTo>
                    <a:lnTo>
                      <a:pt x="19" y="112"/>
                    </a:lnTo>
                    <a:lnTo>
                      <a:pt x="14" y="108"/>
                    </a:lnTo>
                    <a:lnTo>
                      <a:pt x="19" y="98"/>
                    </a:lnTo>
                    <a:lnTo>
                      <a:pt x="14" y="94"/>
                    </a:lnTo>
                    <a:lnTo>
                      <a:pt x="14" y="84"/>
                    </a:lnTo>
                    <a:lnTo>
                      <a:pt x="10" y="80"/>
                    </a:lnTo>
                    <a:lnTo>
                      <a:pt x="10" y="80"/>
                    </a:lnTo>
                    <a:lnTo>
                      <a:pt x="5" y="70"/>
                    </a:lnTo>
                    <a:lnTo>
                      <a:pt x="5" y="70"/>
                    </a:lnTo>
                    <a:lnTo>
                      <a:pt x="0" y="61"/>
                    </a:lnTo>
                    <a:lnTo>
                      <a:pt x="5" y="52"/>
                    </a:lnTo>
                    <a:lnTo>
                      <a:pt x="5" y="42"/>
                    </a:lnTo>
                    <a:lnTo>
                      <a:pt x="5" y="42"/>
                    </a:lnTo>
                    <a:lnTo>
                      <a:pt x="10" y="33"/>
                    </a:lnTo>
                    <a:lnTo>
                      <a:pt x="10" y="24"/>
                    </a:lnTo>
                    <a:lnTo>
                      <a:pt x="5" y="24"/>
                    </a:lnTo>
                    <a:lnTo>
                      <a:pt x="5" y="24"/>
                    </a:lnTo>
                    <a:lnTo>
                      <a:pt x="0" y="19"/>
                    </a:lnTo>
                    <a:lnTo>
                      <a:pt x="5" y="19"/>
                    </a:lnTo>
                    <a:lnTo>
                      <a:pt x="5" y="10"/>
                    </a:lnTo>
                    <a:lnTo>
                      <a:pt x="0" y="5"/>
                    </a:lnTo>
                    <a:lnTo>
                      <a:pt x="0" y="0"/>
                    </a:lnTo>
                    <a:lnTo>
                      <a:pt x="10" y="0"/>
                    </a:lnTo>
                    <a:lnTo>
                      <a:pt x="28" y="0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12" name="Freeform 79"/>
              <p:cNvSpPr>
                <a:spLocks/>
              </p:cNvSpPr>
              <p:nvPr/>
            </p:nvSpPr>
            <p:spPr bwMode="auto">
              <a:xfrm>
                <a:off x="4912172" y="2139355"/>
                <a:ext cx="560387" cy="636588"/>
              </a:xfrm>
              <a:custGeom>
                <a:avLst/>
                <a:gdLst/>
                <a:ahLst/>
                <a:cxnLst>
                  <a:cxn ang="0">
                    <a:pos x="144" y="369"/>
                  </a:cxn>
                  <a:cxn ang="0">
                    <a:pos x="139" y="359"/>
                  </a:cxn>
                  <a:cxn ang="0">
                    <a:pos x="172" y="359"/>
                  </a:cxn>
                  <a:cxn ang="0">
                    <a:pos x="223" y="359"/>
                  </a:cxn>
                  <a:cxn ang="0">
                    <a:pos x="283" y="359"/>
                  </a:cxn>
                  <a:cxn ang="0">
                    <a:pos x="335" y="359"/>
                  </a:cxn>
                  <a:cxn ang="0">
                    <a:pos x="353" y="359"/>
                  </a:cxn>
                  <a:cxn ang="0">
                    <a:pos x="353" y="294"/>
                  </a:cxn>
                  <a:cxn ang="0">
                    <a:pos x="353" y="229"/>
                  </a:cxn>
                  <a:cxn ang="0">
                    <a:pos x="353" y="163"/>
                  </a:cxn>
                  <a:cxn ang="0">
                    <a:pos x="353" y="98"/>
                  </a:cxn>
                  <a:cxn ang="0">
                    <a:pos x="353" y="38"/>
                  </a:cxn>
                  <a:cxn ang="0">
                    <a:pos x="353" y="38"/>
                  </a:cxn>
                  <a:cxn ang="0">
                    <a:pos x="353" y="0"/>
                  </a:cxn>
                  <a:cxn ang="0">
                    <a:pos x="293" y="0"/>
                  </a:cxn>
                  <a:cxn ang="0">
                    <a:pos x="242" y="0"/>
                  </a:cxn>
                  <a:cxn ang="0">
                    <a:pos x="191" y="0"/>
                  </a:cxn>
                  <a:cxn ang="0">
                    <a:pos x="135" y="0"/>
                  </a:cxn>
                  <a:cxn ang="0">
                    <a:pos x="60" y="0"/>
                  </a:cxn>
                  <a:cxn ang="0">
                    <a:pos x="0" y="0"/>
                  </a:cxn>
                  <a:cxn ang="0">
                    <a:pos x="0" y="70"/>
                  </a:cxn>
                  <a:cxn ang="0">
                    <a:pos x="0" y="140"/>
                  </a:cxn>
                  <a:cxn ang="0">
                    <a:pos x="0" y="201"/>
                  </a:cxn>
                  <a:cxn ang="0">
                    <a:pos x="0" y="261"/>
                  </a:cxn>
                  <a:cxn ang="0">
                    <a:pos x="0" y="327"/>
                  </a:cxn>
                  <a:cxn ang="0">
                    <a:pos x="0" y="401"/>
                  </a:cxn>
                  <a:cxn ang="0">
                    <a:pos x="47" y="401"/>
                  </a:cxn>
                  <a:cxn ang="0">
                    <a:pos x="47" y="373"/>
                  </a:cxn>
                  <a:cxn ang="0">
                    <a:pos x="144" y="369"/>
                  </a:cxn>
                </a:cxnLst>
                <a:rect l="0" t="0" r="r" b="b"/>
                <a:pathLst>
                  <a:path w="353" h="401">
                    <a:moveTo>
                      <a:pt x="144" y="369"/>
                    </a:moveTo>
                    <a:lnTo>
                      <a:pt x="139" y="359"/>
                    </a:lnTo>
                    <a:lnTo>
                      <a:pt x="172" y="359"/>
                    </a:lnTo>
                    <a:lnTo>
                      <a:pt x="223" y="359"/>
                    </a:lnTo>
                    <a:lnTo>
                      <a:pt x="283" y="359"/>
                    </a:lnTo>
                    <a:lnTo>
                      <a:pt x="335" y="359"/>
                    </a:lnTo>
                    <a:lnTo>
                      <a:pt x="353" y="359"/>
                    </a:lnTo>
                    <a:lnTo>
                      <a:pt x="353" y="294"/>
                    </a:lnTo>
                    <a:lnTo>
                      <a:pt x="353" y="229"/>
                    </a:lnTo>
                    <a:lnTo>
                      <a:pt x="353" y="163"/>
                    </a:lnTo>
                    <a:lnTo>
                      <a:pt x="353" y="98"/>
                    </a:lnTo>
                    <a:lnTo>
                      <a:pt x="353" y="38"/>
                    </a:lnTo>
                    <a:lnTo>
                      <a:pt x="353" y="38"/>
                    </a:lnTo>
                    <a:lnTo>
                      <a:pt x="353" y="0"/>
                    </a:lnTo>
                    <a:lnTo>
                      <a:pt x="293" y="0"/>
                    </a:lnTo>
                    <a:lnTo>
                      <a:pt x="242" y="0"/>
                    </a:lnTo>
                    <a:lnTo>
                      <a:pt x="191" y="0"/>
                    </a:lnTo>
                    <a:lnTo>
                      <a:pt x="135" y="0"/>
                    </a:lnTo>
                    <a:lnTo>
                      <a:pt x="60" y="0"/>
                    </a:lnTo>
                    <a:lnTo>
                      <a:pt x="0" y="0"/>
                    </a:lnTo>
                    <a:lnTo>
                      <a:pt x="0" y="70"/>
                    </a:lnTo>
                    <a:lnTo>
                      <a:pt x="0" y="140"/>
                    </a:lnTo>
                    <a:lnTo>
                      <a:pt x="0" y="201"/>
                    </a:lnTo>
                    <a:lnTo>
                      <a:pt x="0" y="261"/>
                    </a:lnTo>
                    <a:lnTo>
                      <a:pt x="0" y="327"/>
                    </a:lnTo>
                    <a:lnTo>
                      <a:pt x="0" y="401"/>
                    </a:lnTo>
                    <a:lnTo>
                      <a:pt x="47" y="401"/>
                    </a:lnTo>
                    <a:lnTo>
                      <a:pt x="47" y="373"/>
                    </a:lnTo>
                    <a:lnTo>
                      <a:pt x="144" y="369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13" name="Freeform 80"/>
              <p:cNvSpPr>
                <a:spLocks/>
              </p:cNvSpPr>
              <p:nvPr/>
            </p:nvSpPr>
            <p:spPr bwMode="auto">
              <a:xfrm>
                <a:off x="4912172" y="2139355"/>
                <a:ext cx="560387" cy="636588"/>
              </a:xfrm>
              <a:custGeom>
                <a:avLst/>
                <a:gdLst/>
                <a:ahLst/>
                <a:cxnLst>
                  <a:cxn ang="0">
                    <a:pos x="144" y="369"/>
                  </a:cxn>
                  <a:cxn ang="0">
                    <a:pos x="139" y="359"/>
                  </a:cxn>
                  <a:cxn ang="0">
                    <a:pos x="172" y="359"/>
                  </a:cxn>
                  <a:cxn ang="0">
                    <a:pos x="223" y="359"/>
                  </a:cxn>
                  <a:cxn ang="0">
                    <a:pos x="283" y="359"/>
                  </a:cxn>
                  <a:cxn ang="0">
                    <a:pos x="335" y="359"/>
                  </a:cxn>
                  <a:cxn ang="0">
                    <a:pos x="353" y="359"/>
                  </a:cxn>
                  <a:cxn ang="0">
                    <a:pos x="353" y="294"/>
                  </a:cxn>
                  <a:cxn ang="0">
                    <a:pos x="353" y="229"/>
                  </a:cxn>
                  <a:cxn ang="0">
                    <a:pos x="353" y="163"/>
                  </a:cxn>
                  <a:cxn ang="0">
                    <a:pos x="353" y="98"/>
                  </a:cxn>
                  <a:cxn ang="0">
                    <a:pos x="353" y="38"/>
                  </a:cxn>
                  <a:cxn ang="0">
                    <a:pos x="353" y="38"/>
                  </a:cxn>
                  <a:cxn ang="0">
                    <a:pos x="353" y="0"/>
                  </a:cxn>
                  <a:cxn ang="0">
                    <a:pos x="293" y="0"/>
                  </a:cxn>
                  <a:cxn ang="0">
                    <a:pos x="242" y="0"/>
                  </a:cxn>
                  <a:cxn ang="0">
                    <a:pos x="191" y="0"/>
                  </a:cxn>
                  <a:cxn ang="0">
                    <a:pos x="135" y="0"/>
                  </a:cxn>
                  <a:cxn ang="0">
                    <a:pos x="60" y="0"/>
                  </a:cxn>
                  <a:cxn ang="0">
                    <a:pos x="0" y="0"/>
                  </a:cxn>
                  <a:cxn ang="0">
                    <a:pos x="0" y="70"/>
                  </a:cxn>
                  <a:cxn ang="0">
                    <a:pos x="0" y="140"/>
                  </a:cxn>
                  <a:cxn ang="0">
                    <a:pos x="0" y="201"/>
                  </a:cxn>
                  <a:cxn ang="0">
                    <a:pos x="0" y="261"/>
                  </a:cxn>
                  <a:cxn ang="0">
                    <a:pos x="0" y="327"/>
                  </a:cxn>
                  <a:cxn ang="0">
                    <a:pos x="0" y="401"/>
                  </a:cxn>
                  <a:cxn ang="0">
                    <a:pos x="47" y="401"/>
                  </a:cxn>
                  <a:cxn ang="0">
                    <a:pos x="47" y="373"/>
                  </a:cxn>
                  <a:cxn ang="0">
                    <a:pos x="144" y="369"/>
                  </a:cxn>
                </a:cxnLst>
                <a:rect l="0" t="0" r="r" b="b"/>
                <a:pathLst>
                  <a:path w="353" h="401">
                    <a:moveTo>
                      <a:pt x="144" y="369"/>
                    </a:moveTo>
                    <a:lnTo>
                      <a:pt x="139" y="359"/>
                    </a:lnTo>
                    <a:lnTo>
                      <a:pt x="172" y="359"/>
                    </a:lnTo>
                    <a:lnTo>
                      <a:pt x="223" y="359"/>
                    </a:lnTo>
                    <a:lnTo>
                      <a:pt x="283" y="359"/>
                    </a:lnTo>
                    <a:lnTo>
                      <a:pt x="335" y="359"/>
                    </a:lnTo>
                    <a:lnTo>
                      <a:pt x="353" y="359"/>
                    </a:lnTo>
                    <a:lnTo>
                      <a:pt x="353" y="294"/>
                    </a:lnTo>
                    <a:lnTo>
                      <a:pt x="353" y="229"/>
                    </a:lnTo>
                    <a:lnTo>
                      <a:pt x="353" y="163"/>
                    </a:lnTo>
                    <a:lnTo>
                      <a:pt x="353" y="98"/>
                    </a:lnTo>
                    <a:lnTo>
                      <a:pt x="353" y="38"/>
                    </a:lnTo>
                    <a:lnTo>
                      <a:pt x="353" y="38"/>
                    </a:lnTo>
                    <a:lnTo>
                      <a:pt x="353" y="0"/>
                    </a:lnTo>
                    <a:lnTo>
                      <a:pt x="293" y="0"/>
                    </a:lnTo>
                    <a:lnTo>
                      <a:pt x="242" y="0"/>
                    </a:lnTo>
                    <a:lnTo>
                      <a:pt x="191" y="0"/>
                    </a:lnTo>
                    <a:lnTo>
                      <a:pt x="135" y="0"/>
                    </a:lnTo>
                    <a:lnTo>
                      <a:pt x="60" y="0"/>
                    </a:lnTo>
                    <a:lnTo>
                      <a:pt x="0" y="0"/>
                    </a:lnTo>
                    <a:lnTo>
                      <a:pt x="0" y="70"/>
                    </a:lnTo>
                    <a:lnTo>
                      <a:pt x="0" y="140"/>
                    </a:lnTo>
                    <a:lnTo>
                      <a:pt x="0" y="201"/>
                    </a:lnTo>
                    <a:lnTo>
                      <a:pt x="0" y="261"/>
                    </a:lnTo>
                    <a:lnTo>
                      <a:pt x="0" y="327"/>
                    </a:lnTo>
                    <a:lnTo>
                      <a:pt x="0" y="401"/>
                    </a:lnTo>
                    <a:lnTo>
                      <a:pt x="47" y="401"/>
                    </a:lnTo>
                    <a:lnTo>
                      <a:pt x="47" y="373"/>
                    </a:lnTo>
                    <a:lnTo>
                      <a:pt x="144" y="369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14" name="Freeform 81"/>
              <p:cNvSpPr>
                <a:spLocks/>
              </p:cNvSpPr>
              <p:nvPr/>
            </p:nvSpPr>
            <p:spPr bwMode="auto">
              <a:xfrm>
                <a:off x="3880297" y="2487018"/>
                <a:ext cx="28575" cy="15875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0" y="0"/>
                  </a:cxn>
                  <a:cxn ang="0">
                    <a:pos x="9" y="0"/>
                  </a:cxn>
                  <a:cxn ang="0">
                    <a:pos x="14" y="5"/>
                  </a:cxn>
                  <a:cxn ang="0">
                    <a:pos x="18" y="5"/>
                  </a:cxn>
                  <a:cxn ang="0">
                    <a:pos x="14" y="10"/>
                  </a:cxn>
                  <a:cxn ang="0">
                    <a:pos x="9" y="10"/>
                  </a:cxn>
                  <a:cxn ang="0">
                    <a:pos x="4" y="0"/>
                  </a:cxn>
                  <a:cxn ang="0">
                    <a:pos x="9" y="10"/>
                  </a:cxn>
                  <a:cxn ang="0">
                    <a:pos x="4" y="0"/>
                  </a:cxn>
                </a:cxnLst>
                <a:rect l="0" t="0" r="r" b="b"/>
                <a:pathLst>
                  <a:path w="18" h="10">
                    <a:moveTo>
                      <a:pt x="4" y="0"/>
                    </a:moveTo>
                    <a:lnTo>
                      <a:pt x="0" y="0"/>
                    </a:lnTo>
                    <a:lnTo>
                      <a:pt x="9" y="0"/>
                    </a:lnTo>
                    <a:lnTo>
                      <a:pt x="14" y="5"/>
                    </a:lnTo>
                    <a:lnTo>
                      <a:pt x="18" y="5"/>
                    </a:lnTo>
                    <a:lnTo>
                      <a:pt x="14" y="10"/>
                    </a:lnTo>
                    <a:lnTo>
                      <a:pt x="9" y="10"/>
                    </a:lnTo>
                    <a:lnTo>
                      <a:pt x="4" y="0"/>
                    </a:lnTo>
                    <a:lnTo>
                      <a:pt x="9" y="1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15" name="Freeform 82"/>
              <p:cNvSpPr>
                <a:spLocks/>
              </p:cNvSpPr>
              <p:nvPr/>
            </p:nvSpPr>
            <p:spPr bwMode="auto">
              <a:xfrm>
                <a:off x="3880297" y="2487018"/>
                <a:ext cx="28575" cy="15875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0" y="0"/>
                  </a:cxn>
                  <a:cxn ang="0">
                    <a:pos x="9" y="0"/>
                  </a:cxn>
                  <a:cxn ang="0">
                    <a:pos x="14" y="5"/>
                  </a:cxn>
                  <a:cxn ang="0">
                    <a:pos x="18" y="5"/>
                  </a:cxn>
                  <a:cxn ang="0">
                    <a:pos x="14" y="10"/>
                  </a:cxn>
                  <a:cxn ang="0">
                    <a:pos x="9" y="10"/>
                  </a:cxn>
                  <a:cxn ang="0">
                    <a:pos x="4" y="0"/>
                  </a:cxn>
                  <a:cxn ang="0">
                    <a:pos x="9" y="10"/>
                  </a:cxn>
                  <a:cxn ang="0">
                    <a:pos x="4" y="0"/>
                  </a:cxn>
                </a:cxnLst>
                <a:rect l="0" t="0" r="r" b="b"/>
                <a:pathLst>
                  <a:path w="18" h="10">
                    <a:moveTo>
                      <a:pt x="4" y="0"/>
                    </a:moveTo>
                    <a:lnTo>
                      <a:pt x="0" y="0"/>
                    </a:lnTo>
                    <a:lnTo>
                      <a:pt x="9" y="0"/>
                    </a:lnTo>
                    <a:lnTo>
                      <a:pt x="14" y="5"/>
                    </a:lnTo>
                    <a:lnTo>
                      <a:pt x="18" y="5"/>
                    </a:lnTo>
                    <a:lnTo>
                      <a:pt x="14" y="10"/>
                    </a:lnTo>
                    <a:lnTo>
                      <a:pt x="9" y="10"/>
                    </a:lnTo>
                    <a:lnTo>
                      <a:pt x="4" y="0"/>
                    </a:lnTo>
                    <a:lnTo>
                      <a:pt x="9" y="10"/>
                    </a:lnTo>
                    <a:lnTo>
                      <a:pt x="4" y="0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16" name="Freeform 83"/>
              <p:cNvSpPr>
                <a:spLocks/>
              </p:cNvSpPr>
              <p:nvPr/>
            </p:nvSpPr>
            <p:spPr bwMode="auto">
              <a:xfrm>
                <a:off x="3916809" y="2480668"/>
                <a:ext cx="30162" cy="142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" y="4"/>
                  </a:cxn>
                  <a:cxn ang="0">
                    <a:pos x="19" y="4"/>
                  </a:cxn>
                  <a:cxn ang="0">
                    <a:pos x="19" y="4"/>
                  </a:cxn>
                  <a:cxn ang="0">
                    <a:pos x="14" y="4"/>
                  </a:cxn>
                  <a:cxn ang="0">
                    <a:pos x="9" y="9"/>
                  </a:cxn>
                  <a:cxn ang="0">
                    <a:pos x="5" y="9"/>
                  </a:cxn>
                  <a:cxn ang="0">
                    <a:pos x="0" y="0"/>
                  </a:cxn>
                </a:cxnLst>
                <a:rect l="0" t="0" r="r" b="b"/>
                <a:pathLst>
                  <a:path w="19" h="9">
                    <a:moveTo>
                      <a:pt x="0" y="0"/>
                    </a:moveTo>
                    <a:lnTo>
                      <a:pt x="9" y="4"/>
                    </a:lnTo>
                    <a:lnTo>
                      <a:pt x="19" y="4"/>
                    </a:lnTo>
                    <a:lnTo>
                      <a:pt x="19" y="4"/>
                    </a:lnTo>
                    <a:lnTo>
                      <a:pt x="14" y="4"/>
                    </a:lnTo>
                    <a:lnTo>
                      <a:pt x="9" y="9"/>
                    </a:lnTo>
                    <a:lnTo>
                      <a:pt x="5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17" name="Freeform 84"/>
              <p:cNvSpPr>
                <a:spLocks/>
              </p:cNvSpPr>
              <p:nvPr/>
            </p:nvSpPr>
            <p:spPr bwMode="auto">
              <a:xfrm>
                <a:off x="3916809" y="2480668"/>
                <a:ext cx="30162" cy="142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" y="4"/>
                  </a:cxn>
                  <a:cxn ang="0">
                    <a:pos x="19" y="4"/>
                  </a:cxn>
                  <a:cxn ang="0">
                    <a:pos x="19" y="4"/>
                  </a:cxn>
                  <a:cxn ang="0">
                    <a:pos x="14" y="4"/>
                  </a:cxn>
                  <a:cxn ang="0">
                    <a:pos x="9" y="9"/>
                  </a:cxn>
                  <a:cxn ang="0">
                    <a:pos x="5" y="9"/>
                  </a:cxn>
                  <a:cxn ang="0">
                    <a:pos x="0" y="0"/>
                  </a:cxn>
                </a:cxnLst>
                <a:rect l="0" t="0" r="r" b="b"/>
                <a:pathLst>
                  <a:path w="19" h="9">
                    <a:moveTo>
                      <a:pt x="0" y="0"/>
                    </a:moveTo>
                    <a:lnTo>
                      <a:pt x="9" y="4"/>
                    </a:lnTo>
                    <a:lnTo>
                      <a:pt x="19" y="4"/>
                    </a:lnTo>
                    <a:lnTo>
                      <a:pt x="19" y="4"/>
                    </a:lnTo>
                    <a:lnTo>
                      <a:pt x="14" y="4"/>
                    </a:lnTo>
                    <a:lnTo>
                      <a:pt x="9" y="9"/>
                    </a:lnTo>
                    <a:lnTo>
                      <a:pt x="5" y="9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18" name="Freeform 85"/>
              <p:cNvSpPr>
                <a:spLocks/>
              </p:cNvSpPr>
              <p:nvPr/>
            </p:nvSpPr>
            <p:spPr bwMode="auto">
              <a:xfrm>
                <a:off x="4042222" y="2553693"/>
                <a:ext cx="14287" cy="15875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0" y="0"/>
                  </a:cxn>
                  <a:cxn ang="0">
                    <a:pos x="5" y="0"/>
                  </a:cxn>
                  <a:cxn ang="0">
                    <a:pos x="5" y="5"/>
                  </a:cxn>
                  <a:cxn ang="0">
                    <a:pos x="9" y="5"/>
                  </a:cxn>
                  <a:cxn ang="0">
                    <a:pos x="9" y="10"/>
                  </a:cxn>
                  <a:cxn ang="0">
                    <a:pos x="9" y="10"/>
                  </a:cxn>
                  <a:cxn ang="0">
                    <a:pos x="9" y="10"/>
                  </a:cxn>
                  <a:cxn ang="0">
                    <a:pos x="5" y="5"/>
                  </a:cxn>
                  <a:cxn ang="0">
                    <a:pos x="5" y="0"/>
                  </a:cxn>
                  <a:cxn ang="0">
                    <a:pos x="5" y="0"/>
                  </a:cxn>
                </a:cxnLst>
                <a:rect l="0" t="0" r="r" b="b"/>
                <a:pathLst>
                  <a:path w="9" h="10">
                    <a:moveTo>
                      <a:pt x="5" y="0"/>
                    </a:moveTo>
                    <a:lnTo>
                      <a:pt x="0" y="0"/>
                    </a:lnTo>
                    <a:lnTo>
                      <a:pt x="5" y="0"/>
                    </a:lnTo>
                    <a:lnTo>
                      <a:pt x="5" y="5"/>
                    </a:lnTo>
                    <a:lnTo>
                      <a:pt x="9" y="5"/>
                    </a:lnTo>
                    <a:lnTo>
                      <a:pt x="9" y="10"/>
                    </a:lnTo>
                    <a:lnTo>
                      <a:pt x="9" y="10"/>
                    </a:lnTo>
                    <a:lnTo>
                      <a:pt x="9" y="10"/>
                    </a:lnTo>
                    <a:lnTo>
                      <a:pt x="5" y="5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19" name="Freeform 86"/>
              <p:cNvSpPr>
                <a:spLocks/>
              </p:cNvSpPr>
              <p:nvPr/>
            </p:nvSpPr>
            <p:spPr bwMode="auto">
              <a:xfrm>
                <a:off x="4042222" y="2553693"/>
                <a:ext cx="14287" cy="15875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0" y="0"/>
                  </a:cxn>
                  <a:cxn ang="0">
                    <a:pos x="5" y="0"/>
                  </a:cxn>
                  <a:cxn ang="0">
                    <a:pos x="5" y="5"/>
                  </a:cxn>
                  <a:cxn ang="0">
                    <a:pos x="9" y="5"/>
                  </a:cxn>
                  <a:cxn ang="0">
                    <a:pos x="9" y="10"/>
                  </a:cxn>
                  <a:cxn ang="0">
                    <a:pos x="9" y="10"/>
                  </a:cxn>
                  <a:cxn ang="0">
                    <a:pos x="9" y="10"/>
                  </a:cxn>
                  <a:cxn ang="0">
                    <a:pos x="5" y="5"/>
                  </a:cxn>
                  <a:cxn ang="0">
                    <a:pos x="5" y="0"/>
                  </a:cxn>
                  <a:cxn ang="0">
                    <a:pos x="5" y="0"/>
                  </a:cxn>
                </a:cxnLst>
                <a:rect l="0" t="0" r="r" b="b"/>
                <a:pathLst>
                  <a:path w="9" h="10">
                    <a:moveTo>
                      <a:pt x="5" y="0"/>
                    </a:moveTo>
                    <a:lnTo>
                      <a:pt x="0" y="0"/>
                    </a:lnTo>
                    <a:lnTo>
                      <a:pt x="5" y="0"/>
                    </a:lnTo>
                    <a:lnTo>
                      <a:pt x="5" y="5"/>
                    </a:lnTo>
                    <a:lnTo>
                      <a:pt x="9" y="5"/>
                    </a:lnTo>
                    <a:lnTo>
                      <a:pt x="9" y="10"/>
                    </a:lnTo>
                    <a:lnTo>
                      <a:pt x="9" y="10"/>
                    </a:lnTo>
                    <a:lnTo>
                      <a:pt x="9" y="10"/>
                    </a:lnTo>
                    <a:lnTo>
                      <a:pt x="5" y="5"/>
                    </a:lnTo>
                    <a:lnTo>
                      <a:pt x="5" y="0"/>
                    </a:lnTo>
                    <a:lnTo>
                      <a:pt x="5" y="0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20" name="Freeform 87"/>
              <p:cNvSpPr>
                <a:spLocks/>
              </p:cNvSpPr>
              <p:nvPr/>
            </p:nvSpPr>
            <p:spPr bwMode="auto">
              <a:xfrm>
                <a:off x="4034284" y="2598143"/>
                <a:ext cx="30162" cy="3016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" y="0"/>
                  </a:cxn>
                  <a:cxn ang="0">
                    <a:pos x="5" y="0"/>
                  </a:cxn>
                  <a:cxn ang="0">
                    <a:pos x="10" y="10"/>
                  </a:cxn>
                  <a:cxn ang="0">
                    <a:pos x="14" y="10"/>
                  </a:cxn>
                  <a:cxn ang="0">
                    <a:pos x="19" y="14"/>
                  </a:cxn>
                  <a:cxn ang="0">
                    <a:pos x="10" y="19"/>
                  </a:cxn>
                  <a:cxn ang="0">
                    <a:pos x="5" y="5"/>
                  </a:cxn>
                  <a:cxn ang="0">
                    <a:pos x="0" y="0"/>
                  </a:cxn>
                </a:cxnLst>
                <a:rect l="0" t="0" r="r" b="b"/>
                <a:pathLst>
                  <a:path w="19" h="19">
                    <a:moveTo>
                      <a:pt x="0" y="0"/>
                    </a:moveTo>
                    <a:lnTo>
                      <a:pt x="5" y="0"/>
                    </a:lnTo>
                    <a:lnTo>
                      <a:pt x="5" y="0"/>
                    </a:lnTo>
                    <a:lnTo>
                      <a:pt x="10" y="10"/>
                    </a:lnTo>
                    <a:lnTo>
                      <a:pt x="14" y="10"/>
                    </a:lnTo>
                    <a:lnTo>
                      <a:pt x="19" y="14"/>
                    </a:lnTo>
                    <a:lnTo>
                      <a:pt x="10" y="19"/>
                    </a:lnTo>
                    <a:lnTo>
                      <a:pt x="5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21" name="Freeform 88"/>
              <p:cNvSpPr>
                <a:spLocks/>
              </p:cNvSpPr>
              <p:nvPr/>
            </p:nvSpPr>
            <p:spPr bwMode="auto">
              <a:xfrm>
                <a:off x="4034284" y="2598143"/>
                <a:ext cx="30162" cy="3016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" y="0"/>
                  </a:cxn>
                  <a:cxn ang="0">
                    <a:pos x="5" y="0"/>
                  </a:cxn>
                  <a:cxn ang="0">
                    <a:pos x="10" y="10"/>
                  </a:cxn>
                  <a:cxn ang="0">
                    <a:pos x="14" y="10"/>
                  </a:cxn>
                  <a:cxn ang="0">
                    <a:pos x="19" y="14"/>
                  </a:cxn>
                  <a:cxn ang="0">
                    <a:pos x="10" y="19"/>
                  </a:cxn>
                  <a:cxn ang="0">
                    <a:pos x="5" y="5"/>
                  </a:cxn>
                  <a:cxn ang="0">
                    <a:pos x="0" y="0"/>
                  </a:cxn>
                </a:cxnLst>
                <a:rect l="0" t="0" r="r" b="b"/>
                <a:pathLst>
                  <a:path w="19" h="19">
                    <a:moveTo>
                      <a:pt x="0" y="0"/>
                    </a:moveTo>
                    <a:lnTo>
                      <a:pt x="5" y="0"/>
                    </a:lnTo>
                    <a:lnTo>
                      <a:pt x="5" y="0"/>
                    </a:lnTo>
                    <a:lnTo>
                      <a:pt x="10" y="10"/>
                    </a:lnTo>
                    <a:lnTo>
                      <a:pt x="14" y="10"/>
                    </a:lnTo>
                    <a:lnTo>
                      <a:pt x="19" y="14"/>
                    </a:lnTo>
                    <a:lnTo>
                      <a:pt x="10" y="19"/>
                    </a:lnTo>
                    <a:lnTo>
                      <a:pt x="5" y="5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22" name="Freeform 89"/>
              <p:cNvSpPr>
                <a:spLocks/>
              </p:cNvSpPr>
              <p:nvPr/>
            </p:nvSpPr>
            <p:spPr bwMode="auto">
              <a:xfrm>
                <a:off x="3880297" y="2487018"/>
                <a:ext cx="28575" cy="15875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0" y="0"/>
                  </a:cxn>
                  <a:cxn ang="0">
                    <a:pos x="9" y="0"/>
                  </a:cxn>
                  <a:cxn ang="0">
                    <a:pos x="14" y="5"/>
                  </a:cxn>
                  <a:cxn ang="0">
                    <a:pos x="18" y="5"/>
                  </a:cxn>
                  <a:cxn ang="0">
                    <a:pos x="14" y="10"/>
                  </a:cxn>
                  <a:cxn ang="0">
                    <a:pos x="9" y="10"/>
                  </a:cxn>
                  <a:cxn ang="0">
                    <a:pos x="4" y="0"/>
                  </a:cxn>
                  <a:cxn ang="0">
                    <a:pos x="9" y="10"/>
                  </a:cxn>
                  <a:cxn ang="0">
                    <a:pos x="4" y="0"/>
                  </a:cxn>
                </a:cxnLst>
                <a:rect l="0" t="0" r="r" b="b"/>
                <a:pathLst>
                  <a:path w="18" h="10">
                    <a:moveTo>
                      <a:pt x="4" y="0"/>
                    </a:moveTo>
                    <a:lnTo>
                      <a:pt x="0" y="0"/>
                    </a:lnTo>
                    <a:lnTo>
                      <a:pt x="9" y="0"/>
                    </a:lnTo>
                    <a:lnTo>
                      <a:pt x="14" y="5"/>
                    </a:lnTo>
                    <a:lnTo>
                      <a:pt x="18" y="5"/>
                    </a:lnTo>
                    <a:lnTo>
                      <a:pt x="14" y="10"/>
                    </a:lnTo>
                    <a:lnTo>
                      <a:pt x="9" y="10"/>
                    </a:lnTo>
                    <a:lnTo>
                      <a:pt x="4" y="0"/>
                    </a:lnTo>
                    <a:lnTo>
                      <a:pt x="9" y="1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23" name="Freeform 90"/>
              <p:cNvSpPr>
                <a:spLocks/>
              </p:cNvSpPr>
              <p:nvPr/>
            </p:nvSpPr>
            <p:spPr bwMode="auto">
              <a:xfrm>
                <a:off x="3880297" y="2487018"/>
                <a:ext cx="28575" cy="15875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0" y="0"/>
                  </a:cxn>
                  <a:cxn ang="0">
                    <a:pos x="9" y="0"/>
                  </a:cxn>
                  <a:cxn ang="0">
                    <a:pos x="14" y="5"/>
                  </a:cxn>
                  <a:cxn ang="0">
                    <a:pos x="18" y="5"/>
                  </a:cxn>
                  <a:cxn ang="0">
                    <a:pos x="14" y="10"/>
                  </a:cxn>
                  <a:cxn ang="0">
                    <a:pos x="9" y="10"/>
                  </a:cxn>
                  <a:cxn ang="0">
                    <a:pos x="4" y="0"/>
                  </a:cxn>
                  <a:cxn ang="0">
                    <a:pos x="9" y="10"/>
                  </a:cxn>
                  <a:cxn ang="0">
                    <a:pos x="4" y="0"/>
                  </a:cxn>
                </a:cxnLst>
                <a:rect l="0" t="0" r="r" b="b"/>
                <a:pathLst>
                  <a:path w="18" h="10">
                    <a:moveTo>
                      <a:pt x="4" y="0"/>
                    </a:moveTo>
                    <a:lnTo>
                      <a:pt x="0" y="0"/>
                    </a:lnTo>
                    <a:lnTo>
                      <a:pt x="9" y="0"/>
                    </a:lnTo>
                    <a:lnTo>
                      <a:pt x="14" y="5"/>
                    </a:lnTo>
                    <a:lnTo>
                      <a:pt x="18" y="5"/>
                    </a:lnTo>
                    <a:lnTo>
                      <a:pt x="14" y="10"/>
                    </a:lnTo>
                    <a:lnTo>
                      <a:pt x="9" y="10"/>
                    </a:lnTo>
                    <a:lnTo>
                      <a:pt x="4" y="0"/>
                    </a:lnTo>
                    <a:lnTo>
                      <a:pt x="9" y="10"/>
                    </a:lnTo>
                    <a:lnTo>
                      <a:pt x="4" y="0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24" name="Freeform 91"/>
              <p:cNvSpPr>
                <a:spLocks/>
              </p:cNvSpPr>
              <p:nvPr/>
            </p:nvSpPr>
            <p:spPr bwMode="auto">
              <a:xfrm>
                <a:off x="3916809" y="2480668"/>
                <a:ext cx="30162" cy="142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" y="4"/>
                  </a:cxn>
                  <a:cxn ang="0">
                    <a:pos x="19" y="4"/>
                  </a:cxn>
                  <a:cxn ang="0">
                    <a:pos x="19" y="4"/>
                  </a:cxn>
                  <a:cxn ang="0">
                    <a:pos x="14" y="4"/>
                  </a:cxn>
                  <a:cxn ang="0">
                    <a:pos x="9" y="9"/>
                  </a:cxn>
                  <a:cxn ang="0">
                    <a:pos x="5" y="9"/>
                  </a:cxn>
                  <a:cxn ang="0">
                    <a:pos x="0" y="0"/>
                  </a:cxn>
                </a:cxnLst>
                <a:rect l="0" t="0" r="r" b="b"/>
                <a:pathLst>
                  <a:path w="19" h="9">
                    <a:moveTo>
                      <a:pt x="0" y="0"/>
                    </a:moveTo>
                    <a:lnTo>
                      <a:pt x="9" y="4"/>
                    </a:lnTo>
                    <a:lnTo>
                      <a:pt x="19" y="4"/>
                    </a:lnTo>
                    <a:lnTo>
                      <a:pt x="19" y="4"/>
                    </a:lnTo>
                    <a:lnTo>
                      <a:pt x="14" y="4"/>
                    </a:lnTo>
                    <a:lnTo>
                      <a:pt x="9" y="9"/>
                    </a:lnTo>
                    <a:lnTo>
                      <a:pt x="5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25" name="Freeform 92"/>
              <p:cNvSpPr>
                <a:spLocks/>
              </p:cNvSpPr>
              <p:nvPr/>
            </p:nvSpPr>
            <p:spPr bwMode="auto">
              <a:xfrm>
                <a:off x="3916809" y="2480668"/>
                <a:ext cx="30162" cy="142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" y="4"/>
                  </a:cxn>
                  <a:cxn ang="0">
                    <a:pos x="19" y="4"/>
                  </a:cxn>
                  <a:cxn ang="0">
                    <a:pos x="19" y="4"/>
                  </a:cxn>
                  <a:cxn ang="0">
                    <a:pos x="14" y="4"/>
                  </a:cxn>
                  <a:cxn ang="0">
                    <a:pos x="9" y="9"/>
                  </a:cxn>
                  <a:cxn ang="0">
                    <a:pos x="5" y="9"/>
                  </a:cxn>
                  <a:cxn ang="0">
                    <a:pos x="0" y="0"/>
                  </a:cxn>
                </a:cxnLst>
                <a:rect l="0" t="0" r="r" b="b"/>
                <a:pathLst>
                  <a:path w="19" h="9">
                    <a:moveTo>
                      <a:pt x="0" y="0"/>
                    </a:moveTo>
                    <a:lnTo>
                      <a:pt x="9" y="4"/>
                    </a:lnTo>
                    <a:lnTo>
                      <a:pt x="19" y="4"/>
                    </a:lnTo>
                    <a:lnTo>
                      <a:pt x="19" y="4"/>
                    </a:lnTo>
                    <a:lnTo>
                      <a:pt x="14" y="4"/>
                    </a:lnTo>
                    <a:lnTo>
                      <a:pt x="9" y="9"/>
                    </a:lnTo>
                    <a:lnTo>
                      <a:pt x="5" y="9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26" name="Freeform 93"/>
              <p:cNvSpPr>
                <a:spLocks/>
              </p:cNvSpPr>
              <p:nvPr/>
            </p:nvSpPr>
            <p:spPr bwMode="auto">
              <a:xfrm>
                <a:off x="4042222" y="2553693"/>
                <a:ext cx="14287" cy="15875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0" y="0"/>
                  </a:cxn>
                  <a:cxn ang="0">
                    <a:pos x="5" y="0"/>
                  </a:cxn>
                  <a:cxn ang="0">
                    <a:pos x="5" y="5"/>
                  </a:cxn>
                  <a:cxn ang="0">
                    <a:pos x="9" y="5"/>
                  </a:cxn>
                  <a:cxn ang="0">
                    <a:pos x="9" y="10"/>
                  </a:cxn>
                  <a:cxn ang="0">
                    <a:pos x="9" y="10"/>
                  </a:cxn>
                  <a:cxn ang="0">
                    <a:pos x="9" y="10"/>
                  </a:cxn>
                  <a:cxn ang="0">
                    <a:pos x="5" y="5"/>
                  </a:cxn>
                  <a:cxn ang="0">
                    <a:pos x="5" y="0"/>
                  </a:cxn>
                  <a:cxn ang="0">
                    <a:pos x="5" y="0"/>
                  </a:cxn>
                </a:cxnLst>
                <a:rect l="0" t="0" r="r" b="b"/>
                <a:pathLst>
                  <a:path w="9" h="10">
                    <a:moveTo>
                      <a:pt x="5" y="0"/>
                    </a:moveTo>
                    <a:lnTo>
                      <a:pt x="0" y="0"/>
                    </a:lnTo>
                    <a:lnTo>
                      <a:pt x="5" y="0"/>
                    </a:lnTo>
                    <a:lnTo>
                      <a:pt x="5" y="5"/>
                    </a:lnTo>
                    <a:lnTo>
                      <a:pt x="9" y="5"/>
                    </a:lnTo>
                    <a:lnTo>
                      <a:pt x="9" y="10"/>
                    </a:lnTo>
                    <a:lnTo>
                      <a:pt x="9" y="10"/>
                    </a:lnTo>
                    <a:lnTo>
                      <a:pt x="9" y="10"/>
                    </a:lnTo>
                    <a:lnTo>
                      <a:pt x="5" y="5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27" name="Freeform 94"/>
              <p:cNvSpPr>
                <a:spLocks/>
              </p:cNvSpPr>
              <p:nvPr/>
            </p:nvSpPr>
            <p:spPr bwMode="auto">
              <a:xfrm>
                <a:off x="4042222" y="2553693"/>
                <a:ext cx="14287" cy="15875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0" y="0"/>
                  </a:cxn>
                  <a:cxn ang="0">
                    <a:pos x="5" y="0"/>
                  </a:cxn>
                  <a:cxn ang="0">
                    <a:pos x="5" y="5"/>
                  </a:cxn>
                  <a:cxn ang="0">
                    <a:pos x="9" y="5"/>
                  </a:cxn>
                  <a:cxn ang="0">
                    <a:pos x="9" y="10"/>
                  </a:cxn>
                  <a:cxn ang="0">
                    <a:pos x="9" y="10"/>
                  </a:cxn>
                  <a:cxn ang="0">
                    <a:pos x="9" y="10"/>
                  </a:cxn>
                  <a:cxn ang="0">
                    <a:pos x="5" y="5"/>
                  </a:cxn>
                  <a:cxn ang="0">
                    <a:pos x="5" y="0"/>
                  </a:cxn>
                  <a:cxn ang="0">
                    <a:pos x="5" y="0"/>
                  </a:cxn>
                </a:cxnLst>
                <a:rect l="0" t="0" r="r" b="b"/>
                <a:pathLst>
                  <a:path w="9" h="10">
                    <a:moveTo>
                      <a:pt x="5" y="0"/>
                    </a:moveTo>
                    <a:lnTo>
                      <a:pt x="0" y="0"/>
                    </a:lnTo>
                    <a:lnTo>
                      <a:pt x="5" y="0"/>
                    </a:lnTo>
                    <a:lnTo>
                      <a:pt x="5" y="5"/>
                    </a:lnTo>
                    <a:lnTo>
                      <a:pt x="9" y="5"/>
                    </a:lnTo>
                    <a:lnTo>
                      <a:pt x="9" y="10"/>
                    </a:lnTo>
                    <a:lnTo>
                      <a:pt x="9" y="10"/>
                    </a:lnTo>
                    <a:lnTo>
                      <a:pt x="9" y="10"/>
                    </a:lnTo>
                    <a:lnTo>
                      <a:pt x="5" y="5"/>
                    </a:lnTo>
                    <a:lnTo>
                      <a:pt x="5" y="0"/>
                    </a:lnTo>
                    <a:lnTo>
                      <a:pt x="5" y="0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28" name="Freeform 95"/>
              <p:cNvSpPr>
                <a:spLocks/>
              </p:cNvSpPr>
              <p:nvPr/>
            </p:nvSpPr>
            <p:spPr bwMode="auto">
              <a:xfrm>
                <a:off x="4034284" y="2598143"/>
                <a:ext cx="30162" cy="3016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" y="0"/>
                  </a:cxn>
                  <a:cxn ang="0">
                    <a:pos x="5" y="0"/>
                  </a:cxn>
                  <a:cxn ang="0">
                    <a:pos x="10" y="10"/>
                  </a:cxn>
                  <a:cxn ang="0">
                    <a:pos x="14" y="10"/>
                  </a:cxn>
                  <a:cxn ang="0">
                    <a:pos x="19" y="14"/>
                  </a:cxn>
                  <a:cxn ang="0">
                    <a:pos x="10" y="19"/>
                  </a:cxn>
                  <a:cxn ang="0">
                    <a:pos x="5" y="5"/>
                  </a:cxn>
                  <a:cxn ang="0">
                    <a:pos x="0" y="0"/>
                  </a:cxn>
                </a:cxnLst>
                <a:rect l="0" t="0" r="r" b="b"/>
                <a:pathLst>
                  <a:path w="19" h="19">
                    <a:moveTo>
                      <a:pt x="0" y="0"/>
                    </a:moveTo>
                    <a:lnTo>
                      <a:pt x="5" y="0"/>
                    </a:lnTo>
                    <a:lnTo>
                      <a:pt x="5" y="0"/>
                    </a:lnTo>
                    <a:lnTo>
                      <a:pt x="10" y="10"/>
                    </a:lnTo>
                    <a:lnTo>
                      <a:pt x="14" y="10"/>
                    </a:lnTo>
                    <a:lnTo>
                      <a:pt x="19" y="14"/>
                    </a:lnTo>
                    <a:lnTo>
                      <a:pt x="10" y="19"/>
                    </a:lnTo>
                    <a:lnTo>
                      <a:pt x="5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29" name="Freeform 96"/>
              <p:cNvSpPr>
                <a:spLocks/>
              </p:cNvSpPr>
              <p:nvPr/>
            </p:nvSpPr>
            <p:spPr bwMode="auto">
              <a:xfrm>
                <a:off x="4034284" y="2598143"/>
                <a:ext cx="30162" cy="3016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" y="0"/>
                  </a:cxn>
                  <a:cxn ang="0">
                    <a:pos x="5" y="0"/>
                  </a:cxn>
                  <a:cxn ang="0">
                    <a:pos x="10" y="10"/>
                  </a:cxn>
                  <a:cxn ang="0">
                    <a:pos x="14" y="10"/>
                  </a:cxn>
                  <a:cxn ang="0">
                    <a:pos x="19" y="14"/>
                  </a:cxn>
                  <a:cxn ang="0">
                    <a:pos x="10" y="19"/>
                  </a:cxn>
                  <a:cxn ang="0">
                    <a:pos x="5" y="5"/>
                  </a:cxn>
                  <a:cxn ang="0">
                    <a:pos x="0" y="0"/>
                  </a:cxn>
                </a:cxnLst>
                <a:rect l="0" t="0" r="r" b="b"/>
                <a:pathLst>
                  <a:path w="19" h="19">
                    <a:moveTo>
                      <a:pt x="0" y="0"/>
                    </a:moveTo>
                    <a:lnTo>
                      <a:pt x="5" y="0"/>
                    </a:lnTo>
                    <a:lnTo>
                      <a:pt x="5" y="0"/>
                    </a:lnTo>
                    <a:lnTo>
                      <a:pt x="10" y="10"/>
                    </a:lnTo>
                    <a:lnTo>
                      <a:pt x="14" y="10"/>
                    </a:lnTo>
                    <a:lnTo>
                      <a:pt x="19" y="14"/>
                    </a:lnTo>
                    <a:lnTo>
                      <a:pt x="10" y="19"/>
                    </a:lnTo>
                    <a:lnTo>
                      <a:pt x="5" y="5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30" name="Freeform 97"/>
              <p:cNvSpPr>
                <a:spLocks/>
              </p:cNvSpPr>
              <p:nvPr/>
            </p:nvSpPr>
            <p:spPr bwMode="auto">
              <a:xfrm>
                <a:off x="3496122" y="1540868"/>
                <a:ext cx="944562" cy="1117600"/>
              </a:xfrm>
              <a:custGeom>
                <a:avLst/>
                <a:gdLst/>
                <a:ahLst/>
                <a:cxnLst>
                  <a:cxn ang="0">
                    <a:pos x="465" y="429"/>
                  </a:cxn>
                  <a:cxn ang="0">
                    <a:pos x="381" y="354"/>
                  </a:cxn>
                  <a:cxn ang="0">
                    <a:pos x="293" y="270"/>
                  </a:cxn>
                  <a:cxn ang="0">
                    <a:pos x="251" y="153"/>
                  </a:cxn>
                  <a:cxn ang="0">
                    <a:pos x="251" y="0"/>
                  </a:cxn>
                  <a:cxn ang="0">
                    <a:pos x="140" y="0"/>
                  </a:cxn>
                  <a:cxn ang="0">
                    <a:pos x="10" y="0"/>
                  </a:cxn>
                  <a:cxn ang="0">
                    <a:pos x="19" y="46"/>
                  </a:cxn>
                  <a:cxn ang="0">
                    <a:pos x="19" y="93"/>
                  </a:cxn>
                  <a:cxn ang="0">
                    <a:pos x="5" y="116"/>
                  </a:cxn>
                  <a:cxn ang="0">
                    <a:pos x="5" y="130"/>
                  </a:cxn>
                  <a:cxn ang="0">
                    <a:pos x="37" y="177"/>
                  </a:cxn>
                  <a:cxn ang="0">
                    <a:pos x="37" y="191"/>
                  </a:cxn>
                  <a:cxn ang="0">
                    <a:pos x="47" y="242"/>
                  </a:cxn>
                  <a:cxn ang="0">
                    <a:pos x="61" y="261"/>
                  </a:cxn>
                  <a:cxn ang="0">
                    <a:pos x="84" y="289"/>
                  </a:cxn>
                  <a:cxn ang="0">
                    <a:pos x="84" y="303"/>
                  </a:cxn>
                  <a:cxn ang="0">
                    <a:pos x="102" y="307"/>
                  </a:cxn>
                  <a:cxn ang="0">
                    <a:pos x="107" y="312"/>
                  </a:cxn>
                  <a:cxn ang="0">
                    <a:pos x="112" y="307"/>
                  </a:cxn>
                  <a:cxn ang="0">
                    <a:pos x="126" y="293"/>
                  </a:cxn>
                  <a:cxn ang="0">
                    <a:pos x="130" y="303"/>
                  </a:cxn>
                  <a:cxn ang="0">
                    <a:pos x="121" y="312"/>
                  </a:cxn>
                  <a:cxn ang="0">
                    <a:pos x="135" y="335"/>
                  </a:cxn>
                  <a:cxn ang="0">
                    <a:pos x="126" y="335"/>
                  </a:cxn>
                  <a:cxn ang="0">
                    <a:pos x="116" y="321"/>
                  </a:cxn>
                  <a:cxn ang="0">
                    <a:pos x="112" y="331"/>
                  </a:cxn>
                  <a:cxn ang="0">
                    <a:pos x="116" y="349"/>
                  </a:cxn>
                  <a:cxn ang="0">
                    <a:pos x="130" y="382"/>
                  </a:cxn>
                  <a:cxn ang="0">
                    <a:pos x="149" y="391"/>
                  </a:cxn>
                  <a:cxn ang="0">
                    <a:pos x="144" y="410"/>
                  </a:cxn>
                  <a:cxn ang="0">
                    <a:pos x="149" y="429"/>
                  </a:cxn>
                  <a:cxn ang="0">
                    <a:pos x="181" y="475"/>
                  </a:cxn>
                  <a:cxn ang="0">
                    <a:pos x="205" y="494"/>
                  </a:cxn>
                  <a:cxn ang="0">
                    <a:pos x="214" y="512"/>
                  </a:cxn>
                  <a:cxn ang="0">
                    <a:pos x="223" y="522"/>
                  </a:cxn>
                  <a:cxn ang="0">
                    <a:pos x="219" y="536"/>
                  </a:cxn>
                  <a:cxn ang="0">
                    <a:pos x="228" y="559"/>
                  </a:cxn>
                  <a:cxn ang="0">
                    <a:pos x="251" y="564"/>
                  </a:cxn>
                  <a:cxn ang="0">
                    <a:pos x="270" y="568"/>
                  </a:cxn>
                  <a:cxn ang="0">
                    <a:pos x="288" y="573"/>
                  </a:cxn>
                  <a:cxn ang="0">
                    <a:pos x="302" y="582"/>
                  </a:cxn>
                  <a:cxn ang="0">
                    <a:pos x="325" y="592"/>
                  </a:cxn>
                  <a:cxn ang="0">
                    <a:pos x="335" y="592"/>
                  </a:cxn>
                  <a:cxn ang="0">
                    <a:pos x="339" y="592"/>
                  </a:cxn>
                  <a:cxn ang="0">
                    <a:pos x="353" y="610"/>
                  </a:cxn>
                  <a:cxn ang="0">
                    <a:pos x="367" y="615"/>
                  </a:cxn>
                  <a:cxn ang="0">
                    <a:pos x="390" y="629"/>
                  </a:cxn>
                  <a:cxn ang="0">
                    <a:pos x="414" y="657"/>
                  </a:cxn>
                  <a:cxn ang="0">
                    <a:pos x="423" y="694"/>
                  </a:cxn>
                  <a:cxn ang="0">
                    <a:pos x="558" y="690"/>
                  </a:cxn>
                  <a:cxn ang="0">
                    <a:pos x="572" y="685"/>
                  </a:cxn>
                  <a:cxn ang="0">
                    <a:pos x="576" y="666"/>
                  </a:cxn>
                  <a:cxn ang="0">
                    <a:pos x="562" y="652"/>
                  </a:cxn>
                  <a:cxn ang="0">
                    <a:pos x="558" y="638"/>
                  </a:cxn>
                  <a:cxn ang="0">
                    <a:pos x="572" y="629"/>
                  </a:cxn>
                  <a:cxn ang="0">
                    <a:pos x="572" y="615"/>
                  </a:cxn>
                  <a:cxn ang="0">
                    <a:pos x="576" y="596"/>
                  </a:cxn>
                  <a:cxn ang="0">
                    <a:pos x="595" y="578"/>
                  </a:cxn>
                  <a:cxn ang="0">
                    <a:pos x="581" y="559"/>
                  </a:cxn>
                  <a:cxn ang="0">
                    <a:pos x="567" y="526"/>
                  </a:cxn>
                </a:cxnLst>
                <a:rect l="0" t="0" r="r" b="b"/>
                <a:pathLst>
                  <a:path w="595" h="704">
                    <a:moveTo>
                      <a:pt x="511" y="470"/>
                    </a:moveTo>
                    <a:lnTo>
                      <a:pt x="465" y="429"/>
                    </a:lnTo>
                    <a:lnTo>
                      <a:pt x="418" y="391"/>
                    </a:lnTo>
                    <a:lnTo>
                      <a:pt x="381" y="354"/>
                    </a:lnTo>
                    <a:lnTo>
                      <a:pt x="339" y="317"/>
                    </a:lnTo>
                    <a:lnTo>
                      <a:pt x="293" y="270"/>
                    </a:lnTo>
                    <a:lnTo>
                      <a:pt x="251" y="233"/>
                    </a:lnTo>
                    <a:lnTo>
                      <a:pt x="251" y="153"/>
                    </a:lnTo>
                    <a:lnTo>
                      <a:pt x="251" y="84"/>
                    </a:lnTo>
                    <a:lnTo>
                      <a:pt x="251" y="0"/>
                    </a:lnTo>
                    <a:lnTo>
                      <a:pt x="195" y="0"/>
                    </a:lnTo>
                    <a:lnTo>
                      <a:pt x="140" y="0"/>
                    </a:lnTo>
                    <a:lnTo>
                      <a:pt x="65" y="0"/>
                    </a:lnTo>
                    <a:lnTo>
                      <a:pt x="10" y="0"/>
                    </a:lnTo>
                    <a:lnTo>
                      <a:pt x="14" y="9"/>
                    </a:lnTo>
                    <a:lnTo>
                      <a:pt x="19" y="46"/>
                    </a:lnTo>
                    <a:lnTo>
                      <a:pt x="19" y="70"/>
                    </a:lnTo>
                    <a:lnTo>
                      <a:pt x="19" y="93"/>
                    </a:lnTo>
                    <a:lnTo>
                      <a:pt x="10" y="107"/>
                    </a:lnTo>
                    <a:lnTo>
                      <a:pt x="5" y="116"/>
                    </a:lnTo>
                    <a:lnTo>
                      <a:pt x="0" y="125"/>
                    </a:lnTo>
                    <a:lnTo>
                      <a:pt x="5" y="130"/>
                    </a:lnTo>
                    <a:lnTo>
                      <a:pt x="10" y="135"/>
                    </a:lnTo>
                    <a:lnTo>
                      <a:pt x="37" y="177"/>
                    </a:lnTo>
                    <a:lnTo>
                      <a:pt x="37" y="186"/>
                    </a:lnTo>
                    <a:lnTo>
                      <a:pt x="37" y="191"/>
                    </a:lnTo>
                    <a:lnTo>
                      <a:pt x="37" y="205"/>
                    </a:lnTo>
                    <a:lnTo>
                      <a:pt x="47" y="242"/>
                    </a:lnTo>
                    <a:lnTo>
                      <a:pt x="51" y="251"/>
                    </a:lnTo>
                    <a:lnTo>
                      <a:pt x="61" y="261"/>
                    </a:lnTo>
                    <a:lnTo>
                      <a:pt x="79" y="279"/>
                    </a:lnTo>
                    <a:lnTo>
                      <a:pt x="84" y="289"/>
                    </a:lnTo>
                    <a:lnTo>
                      <a:pt x="84" y="298"/>
                    </a:lnTo>
                    <a:lnTo>
                      <a:pt x="84" y="303"/>
                    </a:lnTo>
                    <a:lnTo>
                      <a:pt x="93" y="307"/>
                    </a:lnTo>
                    <a:lnTo>
                      <a:pt x="102" y="307"/>
                    </a:lnTo>
                    <a:lnTo>
                      <a:pt x="102" y="312"/>
                    </a:lnTo>
                    <a:lnTo>
                      <a:pt x="107" y="312"/>
                    </a:lnTo>
                    <a:lnTo>
                      <a:pt x="112" y="312"/>
                    </a:lnTo>
                    <a:lnTo>
                      <a:pt x="112" y="307"/>
                    </a:lnTo>
                    <a:lnTo>
                      <a:pt x="112" y="293"/>
                    </a:lnTo>
                    <a:lnTo>
                      <a:pt x="126" y="293"/>
                    </a:lnTo>
                    <a:lnTo>
                      <a:pt x="140" y="298"/>
                    </a:lnTo>
                    <a:lnTo>
                      <a:pt x="130" y="303"/>
                    </a:lnTo>
                    <a:lnTo>
                      <a:pt x="126" y="303"/>
                    </a:lnTo>
                    <a:lnTo>
                      <a:pt x="121" y="312"/>
                    </a:lnTo>
                    <a:lnTo>
                      <a:pt x="121" y="317"/>
                    </a:lnTo>
                    <a:lnTo>
                      <a:pt x="135" y="335"/>
                    </a:lnTo>
                    <a:lnTo>
                      <a:pt x="135" y="345"/>
                    </a:lnTo>
                    <a:lnTo>
                      <a:pt x="126" y="335"/>
                    </a:lnTo>
                    <a:lnTo>
                      <a:pt x="116" y="326"/>
                    </a:lnTo>
                    <a:lnTo>
                      <a:pt x="116" y="321"/>
                    </a:lnTo>
                    <a:lnTo>
                      <a:pt x="112" y="321"/>
                    </a:lnTo>
                    <a:lnTo>
                      <a:pt x="112" y="331"/>
                    </a:lnTo>
                    <a:lnTo>
                      <a:pt x="112" y="335"/>
                    </a:lnTo>
                    <a:lnTo>
                      <a:pt x="116" y="349"/>
                    </a:lnTo>
                    <a:lnTo>
                      <a:pt x="121" y="368"/>
                    </a:lnTo>
                    <a:lnTo>
                      <a:pt x="130" y="382"/>
                    </a:lnTo>
                    <a:lnTo>
                      <a:pt x="144" y="382"/>
                    </a:lnTo>
                    <a:lnTo>
                      <a:pt x="149" y="391"/>
                    </a:lnTo>
                    <a:lnTo>
                      <a:pt x="149" y="405"/>
                    </a:lnTo>
                    <a:lnTo>
                      <a:pt x="144" y="410"/>
                    </a:lnTo>
                    <a:lnTo>
                      <a:pt x="144" y="424"/>
                    </a:lnTo>
                    <a:lnTo>
                      <a:pt x="149" y="429"/>
                    </a:lnTo>
                    <a:lnTo>
                      <a:pt x="172" y="457"/>
                    </a:lnTo>
                    <a:lnTo>
                      <a:pt x="181" y="475"/>
                    </a:lnTo>
                    <a:lnTo>
                      <a:pt x="200" y="489"/>
                    </a:lnTo>
                    <a:lnTo>
                      <a:pt x="205" y="494"/>
                    </a:lnTo>
                    <a:lnTo>
                      <a:pt x="209" y="508"/>
                    </a:lnTo>
                    <a:lnTo>
                      <a:pt x="214" y="512"/>
                    </a:lnTo>
                    <a:lnTo>
                      <a:pt x="223" y="517"/>
                    </a:lnTo>
                    <a:lnTo>
                      <a:pt x="223" y="522"/>
                    </a:lnTo>
                    <a:lnTo>
                      <a:pt x="219" y="526"/>
                    </a:lnTo>
                    <a:lnTo>
                      <a:pt x="219" y="536"/>
                    </a:lnTo>
                    <a:lnTo>
                      <a:pt x="223" y="554"/>
                    </a:lnTo>
                    <a:lnTo>
                      <a:pt x="228" y="559"/>
                    </a:lnTo>
                    <a:lnTo>
                      <a:pt x="232" y="559"/>
                    </a:lnTo>
                    <a:lnTo>
                      <a:pt x="251" y="564"/>
                    </a:lnTo>
                    <a:lnTo>
                      <a:pt x="265" y="568"/>
                    </a:lnTo>
                    <a:lnTo>
                      <a:pt x="270" y="568"/>
                    </a:lnTo>
                    <a:lnTo>
                      <a:pt x="279" y="568"/>
                    </a:lnTo>
                    <a:lnTo>
                      <a:pt x="288" y="573"/>
                    </a:lnTo>
                    <a:lnTo>
                      <a:pt x="298" y="578"/>
                    </a:lnTo>
                    <a:lnTo>
                      <a:pt x="302" y="582"/>
                    </a:lnTo>
                    <a:lnTo>
                      <a:pt x="321" y="592"/>
                    </a:lnTo>
                    <a:lnTo>
                      <a:pt x="325" y="592"/>
                    </a:lnTo>
                    <a:lnTo>
                      <a:pt x="330" y="596"/>
                    </a:lnTo>
                    <a:lnTo>
                      <a:pt x="335" y="592"/>
                    </a:lnTo>
                    <a:lnTo>
                      <a:pt x="339" y="592"/>
                    </a:lnTo>
                    <a:lnTo>
                      <a:pt x="339" y="592"/>
                    </a:lnTo>
                    <a:lnTo>
                      <a:pt x="349" y="601"/>
                    </a:lnTo>
                    <a:lnTo>
                      <a:pt x="353" y="610"/>
                    </a:lnTo>
                    <a:lnTo>
                      <a:pt x="353" y="615"/>
                    </a:lnTo>
                    <a:lnTo>
                      <a:pt x="367" y="615"/>
                    </a:lnTo>
                    <a:lnTo>
                      <a:pt x="381" y="624"/>
                    </a:lnTo>
                    <a:lnTo>
                      <a:pt x="390" y="629"/>
                    </a:lnTo>
                    <a:lnTo>
                      <a:pt x="404" y="648"/>
                    </a:lnTo>
                    <a:lnTo>
                      <a:pt x="414" y="657"/>
                    </a:lnTo>
                    <a:lnTo>
                      <a:pt x="418" y="666"/>
                    </a:lnTo>
                    <a:lnTo>
                      <a:pt x="423" y="694"/>
                    </a:lnTo>
                    <a:lnTo>
                      <a:pt x="423" y="704"/>
                    </a:lnTo>
                    <a:lnTo>
                      <a:pt x="558" y="690"/>
                    </a:lnTo>
                    <a:lnTo>
                      <a:pt x="562" y="685"/>
                    </a:lnTo>
                    <a:lnTo>
                      <a:pt x="572" y="685"/>
                    </a:lnTo>
                    <a:lnTo>
                      <a:pt x="576" y="676"/>
                    </a:lnTo>
                    <a:lnTo>
                      <a:pt x="576" y="666"/>
                    </a:lnTo>
                    <a:lnTo>
                      <a:pt x="562" y="662"/>
                    </a:lnTo>
                    <a:lnTo>
                      <a:pt x="562" y="652"/>
                    </a:lnTo>
                    <a:lnTo>
                      <a:pt x="558" y="643"/>
                    </a:lnTo>
                    <a:lnTo>
                      <a:pt x="558" y="638"/>
                    </a:lnTo>
                    <a:lnTo>
                      <a:pt x="567" y="638"/>
                    </a:lnTo>
                    <a:lnTo>
                      <a:pt x="572" y="629"/>
                    </a:lnTo>
                    <a:lnTo>
                      <a:pt x="572" y="620"/>
                    </a:lnTo>
                    <a:lnTo>
                      <a:pt x="572" y="615"/>
                    </a:lnTo>
                    <a:lnTo>
                      <a:pt x="572" y="596"/>
                    </a:lnTo>
                    <a:lnTo>
                      <a:pt x="576" y="596"/>
                    </a:lnTo>
                    <a:lnTo>
                      <a:pt x="581" y="587"/>
                    </a:lnTo>
                    <a:lnTo>
                      <a:pt x="595" y="578"/>
                    </a:lnTo>
                    <a:lnTo>
                      <a:pt x="590" y="564"/>
                    </a:lnTo>
                    <a:lnTo>
                      <a:pt x="581" y="559"/>
                    </a:lnTo>
                    <a:lnTo>
                      <a:pt x="567" y="531"/>
                    </a:lnTo>
                    <a:lnTo>
                      <a:pt x="567" y="526"/>
                    </a:lnTo>
                    <a:lnTo>
                      <a:pt x="511" y="470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31" name="Freeform 98"/>
              <p:cNvSpPr>
                <a:spLocks/>
              </p:cNvSpPr>
              <p:nvPr/>
            </p:nvSpPr>
            <p:spPr bwMode="auto">
              <a:xfrm>
                <a:off x="3496122" y="1540868"/>
                <a:ext cx="944562" cy="1117600"/>
              </a:xfrm>
              <a:custGeom>
                <a:avLst/>
                <a:gdLst/>
                <a:ahLst/>
                <a:cxnLst>
                  <a:cxn ang="0">
                    <a:pos x="465" y="429"/>
                  </a:cxn>
                  <a:cxn ang="0">
                    <a:pos x="381" y="354"/>
                  </a:cxn>
                  <a:cxn ang="0">
                    <a:pos x="293" y="270"/>
                  </a:cxn>
                  <a:cxn ang="0">
                    <a:pos x="251" y="153"/>
                  </a:cxn>
                  <a:cxn ang="0">
                    <a:pos x="251" y="0"/>
                  </a:cxn>
                  <a:cxn ang="0">
                    <a:pos x="140" y="0"/>
                  </a:cxn>
                  <a:cxn ang="0">
                    <a:pos x="10" y="0"/>
                  </a:cxn>
                  <a:cxn ang="0">
                    <a:pos x="19" y="46"/>
                  </a:cxn>
                  <a:cxn ang="0">
                    <a:pos x="19" y="93"/>
                  </a:cxn>
                  <a:cxn ang="0">
                    <a:pos x="5" y="116"/>
                  </a:cxn>
                  <a:cxn ang="0">
                    <a:pos x="5" y="130"/>
                  </a:cxn>
                  <a:cxn ang="0">
                    <a:pos x="37" y="177"/>
                  </a:cxn>
                  <a:cxn ang="0">
                    <a:pos x="37" y="191"/>
                  </a:cxn>
                  <a:cxn ang="0">
                    <a:pos x="47" y="242"/>
                  </a:cxn>
                  <a:cxn ang="0">
                    <a:pos x="61" y="261"/>
                  </a:cxn>
                  <a:cxn ang="0">
                    <a:pos x="84" y="289"/>
                  </a:cxn>
                  <a:cxn ang="0">
                    <a:pos x="84" y="303"/>
                  </a:cxn>
                  <a:cxn ang="0">
                    <a:pos x="102" y="307"/>
                  </a:cxn>
                  <a:cxn ang="0">
                    <a:pos x="107" y="312"/>
                  </a:cxn>
                  <a:cxn ang="0">
                    <a:pos x="112" y="307"/>
                  </a:cxn>
                  <a:cxn ang="0">
                    <a:pos x="126" y="293"/>
                  </a:cxn>
                  <a:cxn ang="0">
                    <a:pos x="130" y="303"/>
                  </a:cxn>
                  <a:cxn ang="0">
                    <a:pos x="121" y="312"/>
                  </a:cxn>
                  <a:cxn ang="0">
                    <a:pos x="135" y="335"/>
                  </a:cxn>
                  <a:cxn ang="0">
                    <a:pos x="126" y="335"/>
                  </a:cxn>
                  <a:cxn ang="0">
                    <a:pos x="116" y="321"/>
                  </a:cxn>
                  <a:cxn ang="0">
                    <a:pos x="112" y="331"/>
                  </a:cxn>
                  <a:cxn ang="0">
                    <a:pos x="116" y="349"/>
                  </a:cxn>
                  <a:cxn ang="0">
                    <a:pos x="130" y="382"/>
                  </a:cxn>
                  <a:cxn ang="0">
                    <a:pos x="149" y="391"/>
                  </a:cxn>
                  <a:cxn ang="0">
                    <a:pos x="144" y="410"/>
                  </a:cxn>
                  <a:cxn ang="0">
                    <a:pos x="149" y="429"/>
                  </a:cxn>
                  <a:cxn ang="0">
                    <a:pos x="181" y="475"/>
                  </a:cxn>
                  <a:cxn ang="0">
                    <a:pos x="205" y="494"/>
                  </a:cxn>
                  <a:cxn ang="0">
                    <a:pos x="214" y="512"/>
                  </a:cxn>
                  <a:cxn ang="0">
                    <a:pos x="223" y="522"/>
                  </a:cxn>
                  <a:cxn ang="0">
                    <a:pos x="219" y="536"/>
                  </a:cxn>
                  <a:cxn ang="0">
                    <a:pos x="228" y="559"/>
                  </a:cxn>
                  <a:cxn ang="0">
                    <a:pos x="251" y="564"/>
                  </a:cxn>
                  <a:cxn ang="0">
                    <a:pos x="270" y="568"/>
                  </a:cxn>
                  <a:cxn ang="0">
                    <a:pos x="288" y="573"/>
                  </a:cxn>
                  <a:cxn ang="0">
                    <a:pos x="302" y="582"/>
                  </a:cxn>
                  <a:cxn ang="0">
                    <a:pos x="325" y="592"/>
                  </a:cxn>
                  <a:cxn ang="0">
                    <a:pos x="335" y="592"/>
                  </a:cxn>
                  <a:cxn ang="0">
                    <a:pos x="339" y="592"/>
                  </a:cxn>
                  <a:cxn ang="0">
                    <a:pos x="353" y="610"/>
                  </a:cxn>
                  <a:cxn ang="0">
                    <a:pos x="367" y="615"/>
                  </a:cxn>
                  <a:cxn ang="0">
                    <a:pos x="390" y="629"/>
                  </a:cxn>
                  <a:cxn ang="0">
                    <a:pos x="414" y="657"/>
                  </a:cxn>
                  <a:cxn ang="0">
                    <a:pos x="423" y="694"/>
                  </a:cxn>
                  <a:cxn ang="0">
                    <a:pos x="558" y="690"/>
                  </a:cxn>
                  <a:cxn ang="0">
                    <a:pos x="572" y="685"/>
                  </a:cxn>
                  <a:cxn ang="0">
                    <a:pos x="576" y="666"/>
                  </a:cxn>
                  <a:cxn ang="0">
                    <a:pos x="562" y="652"/>
                  </a:cxn>
                  <a:cxn ang="0">
                    <a:pos x="558" y="638"/>
                  </a:cxn>
                  <a:cxn ang="0">
                    <a:pos x="572" y="629"/>
                  </a:cxn>
                  <a:cxn ang="0">
                    <a:pos x="572" y="615"/>
                  </a:cxn>
                  <a:cxn ang="0">
                    <a:pos x="576" y="596"/>
                  </a:cxn>
                  <a:cxn ang="0">
                    <a:pos x="595" y="578"/>
                  </a:cxn>
                  <a:cxn ang="0">
                    <a:pos x="581" y="559"/>
                  </a:cxn>
                  <a:cxn ang="0">
                    <a:pos x="567" y="526"/>
                  </a:cxn>
                </a:cxnLst>
                <a:rect l="0" t="0" r="r" b="b"/>
                <a:pathLst>
                  <a:path w="595" h="704">
                    <a:moveTo>
                      <a:pt x="511" y="470"/>
                    </a:moveTo>
                    <a:lnTo>
                      <a:pt x="465" y="429"/>
                    </a:lnTo>
                    <a:lnTo>
                      <a:pt x="418" y="391"/>
                    </a:lnTo>
                    <a:lnTo>
                      <a:pt x="381" y="354"/>
                    </a:lnTo>
                    <a:lnTo>
                      <a:pt x="339" y="317"/>
                    </a:lnTo>
                    <a:lnTo>
                      <a:pt x="293" y="270"/>
                    </a:lnTo>
                    <a:lnTo>
                      <a:pt x="251" y="233"/>
                    </a:lnTo>
                    <a:lnTo>
                      <a:pt x="251" y="153"/>
                    </a:lnTo>
                    <a:lnTo>
                      <a:pt x="251" y="84"/>
                    </a:lnTo>
                    <a:lnTo>
                      <a:pt x="251" y="0"/>
                    </a:lnTo>
                    <a:lnTo>
                      <a:pt x="195" y="0"/>
                    </a:lnTo>
                    <a:lnTo>
                      <a:pt x="140" y="0"/>
                    </a:lnTo>
                    <a:lnTo>
                      <a:pt x="65" y="0"/>
                    </a:lnTo>
                    <a:lnTo>
                      <a:pt x="10" y="0"/>
                    </a:lnTo>
                    <a:lnTo>
                      <a:pt x="14" y="9"/>
                    </a:lnTo>
                    <a:lnTo>
                      <a:pt x="19" y="46"/>
                    </a:lnTo>
                    <a:lnTo>
                      <a:pt x="19" y="70"/>
                    </a:lnTo>
                    <a:lnTo>
                      <a:pt x="19" y="93"/>
                    </a:lnTo>
                    <a:lnTo>
                      <a:pt x="10" y="107"/>
                    </a:lnTo>
                    <a:lnTo>
                      <a:pt x="5" y="116"/>
                    </a:lnTo>
                    <a:lnTo>
                      <a:pt x="0" y="125"/>
                    </a:lnTo>
                    <a:lnTo>
                      <a:pt x="5" y="130"/>
                    </a:lnTo>
                    <a:lnTo>
                      <a:pt x="10" y="135"/>
                    </a:lnTo>
                    <a:lnTo>
                      <a:pt x="37" y="177"/>
                    </a:lnTo>
                    <a:lnTo>
                      <a:pt x="37" y="186"/>
                    </a:lnTo>
                    <a:lnTo>
                      <a:pt x="37" y="191"/>
                    </a:lnTo>
                    <a:lnTo>
                      <a:pt x="37" y="205"/>
                    </a:lnTo>
                    <a:lnTo>
                      <a:pt x="47" y="242"/>
                    </a:lnTo>
                    <a:lnTo>
                      <a:pt x="51" y="251"/>
                    </a:lnTo>
                    <a:lnTo>
                      <a:pt x="61" y="261"/>
                    </a:lnTo>
                    <a:lnTo>
                      <a:pt x="79" y="279"/>
                    </a:lnTo>
                    <a:lnTo>
                      <a:pt x="84" y="289"/>
                    </a:lnTo>
                    <a:lnTo>
                      <a:pt x="84" y="298"/>
                    </a:lnTo>
                    <a:lnTo>
                      <a:pt x="84" y="303"/>
                    </a:lnTo>
                    <a:lnTo>
                      <a:pt x="93" y="307"/>
                    </a:lnTo>
                    <a:lnTo>
                      <a:pt x="102" y="307"/>
                    </a:lnTo>
                    <a:lnTo>
                      <a:pt x="102" y="312"/>
                    </a:lnTo>
                    <a:lnTo>
                      <a:pt x="107" y="312"/>
                    </a:lnTo>
                    <a:lnTo>
                      <a:pt x="112" y="312"/>
                    </a:lnTo>
                    <a:lnTo>
                      <a:pt x="112" y="307"/>
                    </a:lnTo>
                    <a:lnTo>
                      <a:pt x="112" y="293"/>
                    </a:lnTo>
                    <a:lnTo>
                      <a:pt x="126" y="293"/>
                    </a:lnTo>
                    <a:lnTo>
                      <a:pt x="140" y="298"/>
                    </a:lnTo>
                    <a:lnTo>
                      <a:pt x="130" y="303"/>
                    </a:lnTo>
                    <a:lnTo>
                      <a:pt x="126" y="303"/>
                    </a:lnTo>
                    <a:lnTo>
                      <a:pt x="121" y="312"/>
                    </a:lnTo>
                    <a:lnTo>
                      <a:pt x="121" y="317"/>
                    </a:lnTo>
                    <a:lnTo>
                      <a:pt x="135" y="335"/>
                    </a:lnTo>
                    <a:lnTo>
                      <a:pt x="135" y="345"/>
                    </a:lnTo>
                    <a:lnTo>
                      <a:pt x="126" y="335"/>
                    </a:lnTo>
                    <a:lnTo>
                      <a:pt x="116" y="326"/>
                    </a:lnTo>
                    <a:lnTo>
                      <a:pt x="116" y="321"/>
                    </a:lnTo>
                    <a:lnTo>
                      <a:pt x="112" y="321"/>
                    </a:lnTo>
                    <a:lnTo>
                      <a:pt x="112" y="331"/>
                    </a:lnTo>
                    <a:lnTo>
                      <a:pt x="112" y="335"/>
                    </a:lnTo>
                    <a:lnTo>
                      <a:pt x="116" y="349"/>
                    </a:lnTo>
                    <a:lnTo>
                      <a:pt x="121" y="368"/>
                    </a:lnTo>
                    <a:lnTo>
                      <a:pt x="130" y="382"/>
                    </a:lnTo>
                    <a:lnTo>
                      <a:pt x="144" y="382"/>
                    </a:lnTo>
                    <a:lnTo>
                      <a:pt x="149" y="391"/>
                    </a:lnTo>
                    <a:lnTo>
                      <a:pt x="149" y="405"/>
                    </a:lnTo>
                    <a:lnTo>
                      <a:pt x="144" y="410"/>
                    </a:lnTo>
                    <a:lnTo>
                      <a:pt x="144" y="424"/>
                    </a:lnTo>
                    <a:lnTo>
                      <a:pt x="149" y="429"/>
                    </a:lnTo>
                    <a:lnTo>
                      <a:pt x="172" y="457"/>
                    </a:lnTo>
                    <a:lnTo>
                      <a:pt x="181" y="475"/>
                    </a:lnTo>
                    <a:lnTo>
                      <a:pt x="200" y="489"/>
                    </a:lnTo>
                    <a:lnTo>
                      <a:pt x="205" y="494"/>
                    </a:lnTo>
                    <a:lnTo>
                      <a:pt x="209" y="508"/>
                    </a:lnTo>
                    <a:lnTo>
                      <a:pt x="214" y="512"/>
                    </a:lnTo>
                    <a:lnTo>
                      <a:pt x="223" y="517"/>
                    </a:lnTo>
                    <a:lnTo>
                      <a:pt x="223" y="522"/>
                    </a:lnTo>
                    <a:lnTo>
                      <a:pt x="219" y="526"/>
                    </a:lnTo>
                    <a:lnTo>
                      <a:pt x="219" y="536"/>
                    </a:lnTo>
                    <a:lnTo>
                      <a:pt x="223" y="554"/>
                    </a:lnTo>
                    <a:lnTo>
                      <a:pt x="228" y="559"/>
                    </a:lnTo>
                    <a:lnTo>
                      <a:pt x="232" y="559"/>
                    </a:lnTo>
                    <a:lnTo>
                      <a:pt x="251" y="564"/>
                    </a:lnTo>
                    <a:lnTo>
                      <a:pt x="265" y="568"/>
                    </a:lnTo>
                    <a:lnTo>
                      <a:pt x="270" y="568"/>
                    </a:lnTo>
                    <a:lnTo>
                      <a:pt x="279" y="568"/>
                    </a:lnTo>
                    <a:lnTo>
                      <a:pt x="288" y="573"/>
                    </a:lnTo>
                    <a:lnTo>
                      <a:pt x="298" y="578"/>
                    </a:lnTo>
                    <a:lnTo>
                      <a:pt x="302" y="582"/>
                    </a:lnTo>
                    <a:lnTo>
                      <a:pt x="321" y="592"/>
                    </a:lnTo>
                    <a:lnTo>
                      <a:pt x="325" y="592"/>
                    </a:lnTo>
                    <a:lnTo>
                      <a:pt x="330" y="596"/>
                    </a:lnTo>
                    <a:lnTo>
                      <a:pt x="335" y="592"/>
                    </a:lnTo>
                    <a:lnTo>
                      <a:pt x="339" y="592"/>
                    </a:lnTo>
                    <a:lnTo>
                      <a:pt x="339" y="592"/>
                    </a:lnTo>
                    <a:lnTo>
                      <a:pt x="349" y="601"/>
                    </a:lnTo>
                    <a:lnTo>
                      <a:pt x="353" y="610"/>
                    </a:lnTo>
                    <a:lnTo>
                      <a:pt x="353" y="615"/>
                    </a:lnTo>
                    <a:lnTo>
                      <a:pt x="367" y="615"/>
                    </a:lnTo>
                    <a:lnTo>
                      <a:pt x="381" y="624"/>
                    </a:lnTo>
                    <a:lnTo>
                      <a:pt x="390" y="629"/>
                    </a:lnTo>
                    <a:lnTo>
                      <a:pt x="404" y="648"/>
                    </a:lnTo>
                    <a:lnTo>
                      <a:pt x="414" y="657"/>
                    </a:lnTo>
                    <a:lnTo>
                      <a:pt x="418" y="666"/>
                    </a:lnTo>
                    <a:lnTo>
                      <a:pt x="423" y="694"/>
                    </a:lnTo>
                    <a:lnTo>
                      <a:pt x="423" y="704"/>
                    </a:lnTo>
                    <a:lnTo>
                      <a:pt x="558" y="690"/>
                    </a:lnTo>
                    <a:lnTo>
                      <a:pt x="562" y="685"/>
                    </a:lnTo>
                    <a:lnTo>
                      <a:pt x="572" y="685"/>
                    </a:lnTo>
                    <a:lnTo>
                      <a:pt x="576" y="676"/>
                    </a:lnTo>
                    <a:lnTo>
                      <a:pt x="576" y="666"/>
                    </a:lnTo>
                    <a:lnTo>
                      <a:pt x="562" y="662"/>
                    </a:lnTo>
                    <a:lnTo>
                      <a:pt x="562" y="652"/>
                    </a:lnTo>
                    <a:lnTo>
                      <a:pt x="558" y="643"/>
                    </a:lnTo>
                    <a:lnTo>
                      <a:pt x="558" y="638"/>
                    </a:lnTo>
                    <a:lnTo>
                      <a:pt x="567" y="638"/>
                    </a:lnTo>
                    <a:lnTo>
                      <a:pt x="572" y="629"/>
                    </a:lnTo>
                    <a:lnTo>
                      <a:pt x="572" y="620"/>
                    </a:lnTo>
                    <a:lnTo>
                      <a:pt x="572" y="615"/>
                    </a:lnTo>
                    <a:lnTo>
                      <a:pt x="572" y="596"/>
                    </a:lnTo>
                    <a:lnTo>
                      <a:pt x="576" y="596"/>
                    </a:lnTo>
                    <a:lnTo>
                      <a:pt x="581" y="587"/>
                    </a:lnTo>
                    <a:lnTo>
                      <a:pt x="595" y="578"/>
                    </a:lnTo>
                    <a:lnTo>
                      <a:pt x="590" y="564"/>
                    </a:lnTo>
                    <a:lnTo>
                      <a:pt x="581" y="559"/>
                    </a:lnTo>
                    <a:lnTo>
                      <a:pt x="567" y="531"/>
                    </a:lnTo>
                    <a:lnTo>
                      <a:pt x="567" y="526"/>
                    </a:lnTo>
                    <a:lnTo>
                      <a:pt x="511" y="470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32" name="Freeform 99"/>
              <p:cNvSpPr>
                <a:spLocks/>
              </p:cNvSpPr>
              <p:nvPr/>
            </p:nvSpPr>
            <p:spPr bwMode="auto">
              <a:xfrm>
                <a:off x="4262884" y="615355"/>
                <a:ext cx="1114425" cy="620713"/>
              </a:xfrm>
              <a:custGeom>
                <a:avLst/>
                <a:gdLst/>
                <a:ahLst/>
                <a:cxnLst>
                  <a:cxn ang="0">
                    <a:pos x="595" y="340"/>
                  </a:cxn>
                  <a:cxn ang="0">
                    <a:pos x="493" y="340"/>
                  </a:cxn>
                  <a:cxn ang="0">
                    <a:pos x="381" y="340"/>
                  </a:cxn>
                  <a:cxn ang="0">
                    <a:pos x="293" y="340"/>
                  </a:cxn>
                  <a:cxn ang="0">
                    <a:pos x="284" y="373"/>
                  </a:cxn>
                  <a:cxn ang="0">
                    <a:pos x="274" y="359"/>
                  </a:cxn>
                  <a:cxn ang="0">
                    <a:pos x="270" y="368"/>
                  </a:cxn>
                  <a:cxn ang="0">
                    <a:pos x="270" y="377"/>
                  </a:cxn>
                  <a:cxn ang="0">
                    <a:pos x="247" y="377"/>
                  </a:cxn>
                  <a:cxn ang="0">
                    <a:pos x="233" y="377"/>
                  </a:cxn>
                  <a:cxn ang="0">
                    <a:pos x="219" y="377"/>
                  </a:cxn>
                  <a:cxn ang="0">
                    <a:pos x="195" y="382"/>
                  </a:cxn>
                  <a:cxn ang="0">
                    <a:pos x="186" y="387"/>
                  </a:cxn>
                  <a:cxn ang="0">
                    <a:pos x="186" y="391"/>
                  </a:cxn>
                  <a:cxn ang="0">
                    <a:pos x="177" y="377"/>
                  </a:cxn>
                  <a:cxn ang="0">
                    <a:pos x="177" y="368"/>
                  </a:cxn>
                  <a:cxn ang="0">
                    <a:pos x="163" y="354"/>
                  </a:cxn>
                  <a:cxn ang="0">
                    <a:pos x="154" y="349"/>
                  </a:cxn>
                  <a:cxn ang="0">
                    <a:pos x="154" y="345"/>
                  </a:cxn>
                  <a:cxn ang="0">
                    <a:pos x="149" y="331"/>
                  </a:cxn>
                  <a:cxn ang="0">
                    <a:pos x="144" y="322"/>
                  </a:cxn>
                  <a:cxn ang="0">
                    <a:pos x="135" y="308"/>
                  </a:cxn>
                  <a:cxn ang="0">
                    <a:pos x="135" y="298"/>
                  </a:cxn>
                  <a:cxn ang="0">
                    <a:pos x="130" y="289"/>
                  </a:cxn>
                  <a:cxn ang="0">
                    <a:pos x="121" y="284"/>
                  </a:cxn>
                  <a:cxn ang="0">
                    <a:pos x="107" y="294"/>
                  </a:cxn>
                  <a:cxn ang="0">
                    <a:pos x="93" y="294"/>
                  </a:cxn>
                  <a:cxn ang="0">
                    <a:pos x="89" y="280"/>
                  </a:cxn>
                  <a:cxn ang="0">
                    <a:pos x="98" y="266"/>
                  </a:cxn>
                  <a:cxn ang="0">
                    <a:pos x="93" y="256"/>
                  </a:cxn>
                  <a:cxn ang="0">
                    <a:pos x="93" y="247"/>
                  </a:cxn>
                  <a:cxn ang="0">
                    <a:pos x="93" y="242"/>
                  </a:cxn>
                  <a:cxn ang="0">
                    <a:pos x="98" y="219"/>
                  </a:cxn>
                  <a:cxn ang="0">
                    <a:pos x="98" y="210"/>
                  </a:cxn>
                  <a:cxn ang="0">
                    <a:pos x="84" y="200"/>
                  </a:cxn>
                  <a:cxn ang="0">
                    <a:pos x="84" y="196"/>
                  </a:cxn>
                  <a:cxn ang="0">
                    <a:pos x="75" y="196"/>
                  </a:cxn>
                  <a:cxn ang="0">
                    <a:pos x="65" y="186"/>
                  </a:cxn>
                  <a:cxn ang="0">
                    <a:pos x="56" y="172"/>
                  </a:cxn>
                  <a:cxn ang="0">
                    <a:pos x="33" y="144"/>
                  </a:cxn>
                  <a:cxn ang="0">
                    <a:pos x="19" y="135"/>
                  </a:cxn>
                  <a:cxn ang="0">
                    <a:pos x="19" y="121"/>
                  </a:cxn>
                  <a:cxn ang="0">
                    <a:pos x="19" y="112"/>
                  </a:cxn>
                  <a:cxn ang="0">
                    <a:pos x="0" y="0"/>
                  </a:cxn>
                  <a:cxn ang="0">
                    <a:pos x="191" y="0"/>
                  </a:cxn>
                  <a:cxn ang="0">
                    <a:pos x="302" y="0"/>
                  </a:cxn>
                  <a:cxn ang="0">
                    <a:pos x="391" y="0"/>
                  </a:cxn>
                  <a:cxn ang="0">
                    <a:pos x="497" y="0"/>
                  </a:cxn>
                  <a:cxn ang="0">
                    <a:pos x="600" y="0"/>
                  </a:cxn>
                  <a:cxn ang="0">
                    <a:pos x="702" y="0"/>
                  </a:cxn>
                  <a:cxn ang="0">
                    <a:pos x="702" y="163"/>
                  </a:cxn>
                  <a:cxn ang="0">
                    <a:pos x="702" y="261"/>
                  </a:cxn>
                  <a:cxn ang="0">
                    <a:pos x="651" y="340"/>
                  </a:cxn>
                </a:cxnLst>
                <a:rect l="0" t="0" r="r" b="b"/>
                <a:pathLst>
                  <a:path w="702" h="391">
                    <a:moveTo>
                      <a:pt x="651" y="340"/>
                    </a:moveTo>
                    <a:lnTo>
                      <a:pt x="595" y="340"/>
                    </a:lnTo>
                    <a:lnTo>
                      <a:pt x="539" y="340"/>
                    </a:lnTo>
                    <a:lnTo>
                      <a:pt x="493" y="340"/>
                    </a:lnTo>
                    <a:lnTo>
                      <a:pt x="442" y="340"/>
                    </a:lnTo>
                    <a:lnTo>
                      <a:pt x="381" y="340"/>
                    </a:lnTo>
                    <a:lnTo>
                      <a:pt x="330" y="340"/>
                    </a:lnTo>
                    <a:lnTo>
                      <a:pt x="293" y="340"/>
                    </a:lnTo>
                    <a:lnTo>
                      <a:pt x="293" y="382"/>
                    </a:lnTo>
                    <a:lnTo>
                      <a:pt x="284" y="373"/>
                    </a:lnTo>
                    <a:lnTo>
                      <a:pt x="279" y="363"/>
                    </a:lnTo>
                    <a:lnTo>
                      <a:pt x="274" y="359"/>
                    </a:lnTo>
                    <a:lnTo>
                      <a:pt x="270" y="363"/>
                    </a:lnTo>
                    <a:lnTo>
                      <a:pt x="270" y="368"/>
                    </a:lnTo>
                    <a:lnTo>
                      <a:pt x="265" y="373"/>
                    </a:lnTo>
                    <a:lnTo>
                      <a:pt x="270" y="377"/>
                    </a:lnTo>
                    <a:lnTo>
                      <a:pt x="256" y="377"/>
                    </a:lnTo>
                    <a:lnTo>
                      <a:pt x="247" y="377"/>
                    </a:lnTo>
                    <a:lnTo>
                      <a:pt x="242" y="377"/>
                    </a:lnTo>
                    <a:lnTo>
                      <a:pt x="233" y="377"/>
                    </a:lnTo>
                    <a:lnTo>
                      <a:pt x="223" y="377"/>
                    </a:lnTo>
                    <a:lnTo>
                      <a:pt x="219" y="377"/>
                    </a:lnTo>
                    <a:lnTo>
                      <a:pt x="214" y="387"/>
                    </a:lnTo>
                    <a:lnTo>
                      <a:pt x="195" y="382"/>
                    </a:lnTo>
                    <a:lnTo>
                      <a:pt x="191" y="382"/>
                    </a:lnTo>
                    <a:lnTo>
                      <a:pt x="186" y="387"/>
                    </a:lnTo>
                    <a:lnTo>
                      <a:pt x="191" y="391"/>
                    </a:lnTo>
                    <a:lnTo>
                      <a:pt x="186" y="391"/>
                    </a:lnTo>
                    <a:lnTo>
                      <a:pt x="177" y="387"/>
                    </a:lnTo>
                    <a:lnTo>
                      <a:pt x="177" y="377"/>
                    </a:lnTo>
                    <a:lnTo>
                      <a:pt x="172" y="373"/>
                    </a:lnTo>
                    <a:lnTo>
                      <a:pt x="177" y="368"/>
                    </a:lnTo>
                    <a:lnTo>
                      <a:pt x="168" y="359"/>
                    </a:lnTo>
                    <a:lnTo>
                      <a:pt x="163" y="354"/>
                    </a:lnTo>
                    <a:lnTo>
                      <a:pt x="158" y="359"/>
                    </a:lnTo>
                    <a:lnTo>
                      <a:pt x="154" y="349"/>
                    </a:lnTo>
                    <a:lnTo>
                      <a:pt x="149" y="345"/>
                    </a:lnTo>
                    <a:lnTo>
                      <a:pt x="154" y="345"/>
                    </a:lnTo>
                    <a:lnTo>
                      <a:pt x="154" y="340"/>
                    </a:lnTo>
                    <a:lnTo>
                      <a:pt x="149" y="331"/>
                    </a:lnTo>
                    <a:lnTo>
                      <a:pt x="144" y="331"/>
                    </a:lnTo>
                    <a:lnTo>
                      <a:pt x="144" y="322"/>
                    </a:lnTo>
                    <a:lnTo>
                      <a:pt x="135" y="312"/>
                    </a:lnTo>
                    <a:lnTo>
                      <a:pt x="135" y="308"/>
                    </a:lnTo>
                    <a:lnTo>
                      <a:pt x="135" y="303"/>
                    </a:lnTo>
                    <a:lnTo>
                      <a:pt x="135" y="298"/>
                    </a:lnTo>
                    <a:lnTo>
                      <a:pt x="130" y="298"/>
                    </a:lnTo>
                    <a:lnTo>
                      <a:pt x="130" y="289"/>
                    </a:lnTo>
                    <a:lnTo>
                      <a:pt x="121" y="280"/>
                    </a:lnTo>
                    <a:lnTo>
                      <a:pt x="121" y="284"/>
                    </a:lnTo>
                    <a:lnTo>
                      <a:pt x="112" y="294"/>
                    </a:lnTo>
                    <a:lnTo>
                      <a:pt x="107" y="294"/>
                    </a:lnTo>
                    <a:lnTo>
                      <a:pt x="103" y="298"/>
                    </a:lnTo>
                    <a:lnTo>
                      <a:pt x="93" y="294"/>
                    </a:lnTo>
                    <a:lnTo>
                      <a:pt x="89" y="294"/>
                    </a:lnTo>
                    <a:lnTo>
                      <a:pt x="89" y="280"/>
                    </a:lnTo>
                    <a:lnTo>
                      <a:pt x="89" y="275"/>
                    </a:lnTo>
                    <a:lnTo>
                      <a:pt x="98" y="266"/>
                    </a:lnTo>
                    <a:lnTo>
                      <a:pt x="93" y="261"/>
                    </a:lnTo>
                    <a:lnTo>
                      <a:pt x="93" y="256"/>
                    </a:lnTo>
                    <a:lnTo>
                      <a:pt x="93" y="256"/>
                    </a:lnTo>
                    <a:lnTo>
                      <a:pt x="93" y="247"/>
                    </a:lnTo>
                    <a:lnTo>
                      <a:pt x="89" y="242"/>
                    </a:lnTo>
                    <a:lnTo>
                      <a:pt x="93" y="242"/>
                    </a:lnTo>
                    <a:lnTo>
                      <a:pt x="93" y="233"/>
                    </a:lnTo>
                    <a:lnTo>
                      <a:pt x="98" y="219"/>
                    </a:lnTo>
                    <a:lnTo>
                      <a:pt x="98" y="214"/>
                    </a:lnTo>
                    <a:lnTo>
                      <a:pt x="98" y="210"/>
                    </a:lnTo>
                    <a:lnTo>
                      <a:pt x="98" y="200"/>
                    </a:lnTo>
                    <a:lnTo>
                      <a:pt x="84" y="200"/>
                    </a:lnTo>
                    <a:lnTo>
                      <a:pt x="84" y="200"/>
                    </a:lnTo>
                    <a:lnTo>
                      <a:pt x="84" y="196"/>
                    </a:lnTo>
                    <a:lnTo>
                      <a:pt x="79" y="191"/>
                    </a:lnTo>
                    <a:lnTo>
                      <a:pt x="75" y="196"/>
                    </a:lnTo>
                    <a:lnTo>
                      <a:pt x="75" y="191"/>
                    </a:lnTo>
                    <a:lnTo>
                      <a:pt x="65" y="186"/>
                    </a:lnTo>
                    <a:lnTo>
                      <a:pt x="65" y="177"/>
                    </a:lnTo>
                    <a:lnTo>
                      <a:pt x="56" y="172"/>
                    </a:lnTo>
                    <a:lnTo>
                      <a:pt x="42" y="149"/>
                    </a:lnTo>
                    <a:lnTo>
                      <a:pt x="33" y="144"/>
                    </a:lnTo>
                    <a:lnTo>
                      <a:pt x="28" y="140"/>
                    </a:lnTo>
                    <a:lnTo>
                      <a:pt x="19" y="135"/>
                    </a:lnTo>
                    <a:lnTo>
                      <a:pt x="24" y="130"/>
                    </a:lnTo>
                    <a:lnTo>
                      <a:pt x="19" y="121"/>
                    </a:lnTo>
                    <a:lnTo>
                      <a:pt x="19" y="116"/>
                    </a:lnTo>
                    <a:lnTo>
                      <a:pt x="19" y="112"/>
                    </a:lnTo>
                    <a:lnTo>
                      <a:pt x="0" y="84"/>
                    </a:lnTo>
                    <a:lnTo>
                      <a:pt x="0" y="0"/>
                    </a:lnTo>
                    <a:lnTo>
                      <a:pt x="116" y="0"/>
                    </a:lnTo>
                    <a:lnTo>
                      <a:pt x="191" y="0"/>
                    </a:lnTo>
                    <a:lnTo>
                      <a:pt x="242" y="0"/>
                    </a:lnTo>
                    <a:lnTo>
                      <a:pt x="302" y="0"/>
                    </a:lnTo>
                    <a:lnTo>
                      <a:pt x="353" y="0"/>
                    </a:lnTo>
                    <a:lnTo>
                      <a:pt x="391" y="0"/>
                    </a:lnTo>
                    <a:lnTo>
                      <a:pt x="446" y="0"/>
                    </a:lnTo>
                    <a:lnTo>
                      <a:pt x="497" y="0"/>
                    </a:lnTo>
                    <a:lnTo>
                      <a:pt x="544" y="0"/>
                    </a:lnTo>
                    <a:lnTo>
                      <a:pt x="600" y="0"/>
                    </a:lnTo>
                    <a:lnTo>
                      <a:pt x="655" y="0"/>
                    </a:lnTo>
                    <a:lnTo>
                      <a:pt x="702" y="0"/>
                    </a:lnTo>
                    <a:lnTo>
                      <a:pt x="702" y="79"/>
                    </a:lnTo>
                    <a:lnTo>
                      <a:pt x="702" y="163"/>
                    </a:lnTo>
                    <a:lnTo>
                      <a:pt x="702" y="238"/>
                    </a:lnTo>
                    <a:lnTo>
                      <a:pt x="702" y="261"/>
                    </a:lnTo>
                    <a:lnTo>
                      <a:pt x="702" y="340"/>
                    </a:lnTo>
                    <a:lnTo>
                      <a:pt x="651" y="340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33" name="Freeform 100"/>
              <p:cNvSpPr>
                <a:spLocks/>
              </p:cNvSpPr>
              <p:nvPr/>
            </p:nvSpPr>
            <p:spPr bwMode="auto">
              <a:xfrm>
                <a:off x="4262884" y="615355"/>
                <a:ext cx="1114425" cy="620713"/>
              </a:xfrm>
              <a:custGeom>
                <a:avLst/>
                <a:gdLst/>
                <a:ahLst/>
                <a:cxnLst>
                  <a:cxn ang="0">
                    <a:pos x="595" y="340"/>
                  </a:cxn>
                  <a:cxn ang="0">
                    <a:pos x="493" y="340"/>
                  </a:cxn>
                  <a:cxn ang="0">
                    <a:pos x="381" y="340"/>
                  </a:cxn>
                  <a:cxn ang="0">
                    <a:pos x="293" y="340"/>
                  </a:cxn>
                  <a:cxn ang="0">
                    <a:pos x="284" y="373"/>
                  </a:cxn>
                  <a:cxn ang="0">
                    <a:pos x="274" y="359"/>
                  </a:cxn>
                  <a:cxn ang="0">
                    <a:pos x="270" y="368"/>
                  </a:cxn>
                  <a:cxn ang="0">
                    <a:pos x="270" y="377"/>
                  </a:cxn>
                  <a:cxn ang="0">
                    <a:pos x="247" y="377"/>
                  </a:cxn>
                  <a:cxn ang="0">
                    <a:pos x="233" y="377"/>
                  </a:cxn>
                  <a:cxn ang="0">
                    <a:pos x="219" y="377"/>
                  </a:cxn>
                  <a:cxn ang="0">
                    <a:pos x="195" y="382"/>
                  </a:cxn>
                  <a:cxn ang="0">
                    <a:pos x="186" y="387"/>
                  </a:cxn>
                  <a:cxn ang="0">
                    <a:pos x="186" y="391"/>
                  </a:cxn>
                  <a:cxn ang="0">
                    <a:pos x="177" y="377"/>
                  </a:cxn>
                  <a:cxn ang="0">
                    <a:pos x="177" y="368"/>
                  </a:cxn>
                  <a:cxn ang="0">
                    <a:pos x="163" y="354"/>
                  </a:cxn>
                  <a:cxn ang="0">
                    <a:pos x="154" y="349"/>
                  </a:cxn>
                  <a:cxn ang="0">
                    <a:pos x="154" y="345"/>
                  </a:cxn>
                  <a:cxn ang="0">
                    <a:pos x="149" y="331"/>
                  </a:cxn>
                  <a:cxn ang="0">
                    <a:pos x="144" y="322"/>
                  </a:cxn>
                  <a:cxn ang="0">
                    <a:pos x="135" y="308"/>
                  </a:cxn>
                  <a:cxn ang="0">
                    <a:pos x="135" y="298"/>
                  </a:cxn>
                  <a:cxn ang="0">
                    <a:pos x="130" y="289"/>
                  </a:cxn>
                  <a:cxn ang="0">
                    <a:pos x="121" y="284"/>
                  </a:cxn>
                  <a:cxn ang="0">
                    <a:pos x="107" y="294"/>
                  </a:cxn>
                  <a:cxn ang="0">
                    <a:pos x="93" y="294"/>
                  </a:cxn>
                  <a:cxn ang="0">
                    <a:pos x="89" y="280"/>
                  </a:cxn>
                  <a:cxn ang="0">
                    <a:pos x="98" y="266"/>
                  </a:cxn>
                  <a:cxn ang="0">
                    <a:pos x="93" y="256"/>
                  </a:cxn>
                  <a:cxn ang="0">
                    <a:pos x="93" y="247"/>
                  </a:cxn>
                  <a:cxn ang="0">
                    <a:pos x="93" y="242"/>
                  </a:cxn>
                  <a:cxn ang="0">
                    <a:pos x="98" y="219"/>
                  </a:cxn>
                  <a:cxn ang="0">
                    <a:pos x="98" y="210"/>
                  </a:cxn>
                  <a:cxn ang="0">
                    <a:pos x="84" y="200"/>
                  </a:cxn>
                  <a:cxn ang="0">
                    <a:pos x="84" y="196"/>
                  </a:cxn>
                  <a:cxn ang="0">
                    <a:pos x="75" y="196"/>
                  </a:cxn>
                  <a:cxn ang="0">
                    <a:pos x="65" y="186"/>
                  </a:cxn>
                  <a:cxn ang="0">
                    <a:pos x="56" y="172"/>
                  </a:cxn>
                  <a:cxn ang="0">
                    <a:pos x="33" y="144"/>
                  </a:cxn>
                  <a:cxn ang="0">
                    <a:pos x="19" y="135"/>
                  </a:cxn>
                  <a:cxn ang="0">
                    <a:pos x="19" y="121"/>
                  </a:cxn>
                  <a:cxn ang="0">
                    <a:pos x="19" y="112"/>
                  </a:cxn>
                  <a:cxn ang="0">
                    <a:pos x="0" y="0"/>
                  </a:cxn>
                  <a:cxn ang="0">
                    <a:pos x="191" y="0"/>
                  </a:cxn>
                  <a:cxn ang="0">
                    <a:pos x="302" y="0"/>
                  </a:cxn>
                  <a:cxn ang="0">
                    <a:pos x="391" y="0"/>
                  </a:cxn>
                  <a:cxn ang="0">
                    <a:pos x="497" y="0"/>
                  </a:cxn>
                  <a:cxn ang="0">
                    <a:pos x="600" y="0"/>
                  </a:cxn>
                  <a:cxn ang="0">
                    <a:pos x="702" y="0"/>
                  </a:cxn>
                  <a:cxn ang="0">
                    <a:pos x="702" y="163"/>
                  </a:cxn>
                  <a:cxn ang="0">
                    <a:pos x="702" y="261"/>
                  </a:cxn>
                  <a:cxn ang="0">
                    <a:pos x="651" y="340"/>
                  </a:cxn>
                </a:cxnLst>
                <a:rect l="0" t="0" r="r" b="b"/>
                <a:pathLst>
                  <a:path w="702" h="391">
                    <a:moveTo>
                      <a:pt x="651" y="340"/>
                    </a:moveTo>
                    <a:lnTo>
                      <a:pt x="595" y="340"/>
                    </a:lnTo>
                    <a:lnTo>
                      <a:pt x="539" y="340"/>
                    </a:lnTo>
                    <a:lnTo>
                      <a:pt x="493" y="340"/>
                    </a:lnTo>
                    <a:lnTo>
                      <a:pt x="442" y="340"/>
                    </a:lnTo>
                    <a:lnTo>
                      <a:pt x="381" y="340"/>
                    </a:lnTo>
                    <a:lnTo>
                      <a:pt x="330" y="340"/>
                    </a:lnTo>
                    <a:lnTo>
                      <a:pt x="293" y="340"/>
                    </a:lnTo>
                    <a:lnTo>
                      <a:pt x="293" y="382"/>
                    </a:lnTo>
                    <a:lnTo>
                      <a:pt x="284" y="373"/>
                    </a:lnTo>
                    <a:lnTo>
                      <a:pt x="279" y="363"/>
                    </a:lnTo>
                    <a:lnTo>
                      <a:pt x="274" y="359"/>
                    </a:lnTo>
                    <a:lnTo>
                      <a:pt x="270" y="363"/>
                    </a:lnTo>
                    <a:lnTo>
                      <a:pt x="270" y="368"/>
                    </a:lnTo>
                    <a:lnTo>
                      <a:pt x="265" y="373"/>
                    </a:lnTo>
                    <a:lnTo>
                      <a:pt x="270" y="377"/>
                    </a:lnTo>
                    <a:lnTo>
                      <a:pt x="256" y="377"/>
                    </a:lnTo>
                    <a:lnTo>
                      <a:pt x="247" y="377"/>
                    </a:lnTo>
                    <a:lnTo>
                      <a:pt x="242" y="377"/>
                    </a:lnTo>
                    <a:lnTo>
                      <a:pt x="233" y="377"/>
                    </a:lnTo>
                    <a:lnTo>
                      <a:pt x="223" y="377"/>
                    </a:lnTo>
                    <a:lnTo>
                      <a:pt x="219" y="377"/>
                    </a:lnTo>
                    <a:lnTo>
                      <a:pt x="214" y="387"/>
                    </a:lnTo>
                    <a:lnTo>
                      <a:pt x="195" y="382"/>
                    </a:lnTo>
                    <a:lnTo>
                      <a:pt x="191" y="382"/>
                    </a:lnTo>
                    <a:lnTo>
                      <a:pt x="186" y="387"/>
                    </a:lnTo>
                    <a:lnTo>
                      <a:pt x="191" y="391"/>
                    </a:lnTo>
                    <a:lnTo>
                      <a:pt x="186" y="391"/>
                    </a:lnTo>
                    <a:lnTo>
                      <a:pt x="177" y="387"/>
                    </a:lnTo>
                    <a:lnTo>
                      <a:pt x="177" y="377"/>
                    </a:lnTo>
                    <a:lnTo>
                      <a:pt x="172" y="373"/>
                    </a:lnTo>
                    <a:lnTo>
                      <a:pt x="177" y="368"/>
                    </a:lnTo>
                    <a:lnTo>
                      <a:pt x="168" y="359"/>
                    </a:lnTo>
                    <a:lnTo>
                      <a:pt x="163" y="354"/>
                    </a:lnTo>
                    <a:lnTo>
                      <a:pt x="158" y="359"/>
                    </a:lnTo>
                    <a:lnTo>
                      <a:pt x="154" y="349"/>
                    </a:lnTo>
                    <a:lnTo>
                      <a:pt x="149" y="345"/>
                    </a:lnTo>
                    <a:lnTo>
                      <a:pt x="154" y="345"/>
                    </a:lnTo>
                    <a:lnTo>
                      <a:pt x="154" y="340"/>
                    </a:lnTo>
                    <a:lnTo>
                      <a:pt x="149" y="331"/>
                    </a:lnTo>
                    <a:lnTo>
                      <a:pt x="144" y="331"/>
                    </a:lnTo>
                    <a:lnTo>
                      <a:pt x="144" y="322"/>
                    </a:lnTo>
                    <a:lnTo>
                      <a:pt x="135" y="312"/>
                    </a:lnTo>
                    <a:lnTo>
                      <a:pt x="135" y="308"/>
                    </a:lnTo>
                    <a:lnTo>
                      <a:pt x="135" y="303"/>
                    </a:lnTo>
                    <a:lnTo>
                      <a:pt x="135" y="298"/>
                    </a:lnTo>
                    <a:lnTo>
                      <a:pt x="130" y="298"/>
                    </a:lnTo>
                    <a:lnTo>
                      <a:pt x="130" y="289"/>
                    </a:lnTo>
                    <a:lnTo>
                      <a:pt x="121" y="280"/>
                    </a:lnTo>
                    <a:lnTo>
                      <a:pt x="121" y="284"/>
                    </a:lnTo>
                    <a:lnTo>
                      <a:pt x="112" y="294"/>
                    </a:lnTo>
                    <a:lnTo>
                      <a:pt x="107" y="294"/>
                    </a:lnTo>
                    <a:lnTo>
                      <a:pt x="103" y="298"/>
                    </a:lnTo>
                    <a:lnTo>
                      <a:pt x="93" y="294"/>
                    </a:lnTo>
                    <a:lnTo>
                      <a:pt x="89" y="294"/>
                    </a:lnTo>
                    <a:lnTo>
                      <a:pt x="89" y="280"/>
                    </a:lnTo>
                    <a:lnTo>
                      <a:pt x="89" y="275"/>
                    </a:lnTo>
                    <a:lnTo>
                      <a:pt x="98" y="266"/>
                    </a:lnTo>
                    <a:lnTo>
                      <a:pt x="93" y="261"/>
                    </a:lnTo>
                    <a:lnTo>
                      <a:pt x="93" y="256"/>
                    </a:lnTo>
                    <a:lnTo>
                      <a:pt x="93" y="256"/>
                    </a:lnTo>
                    <a:lnTo>
                      <a:pt x="93" y="247"/>
                    </a:lnTo>
                    <a:lnTo>
                      <a:pt x="89" y="242"/>
                    </a:lnTo>
                    <a:lnTo>
                      <a:pt x="93" y="242"/>
                    </a:lnTo>
                    <a:lnTo>
                      <a:pt x="93" y="233"/>
                    </a:lnTo>
                    <a:lnTo>
                      <a:pt x="98" y="219"/>
                    </a:lnTo>
                    <a:lnTo>
                      <a:pt x="98" y="214"/>
                    </a:lnTo>
                    <a:lnTo>
                      <a:pt x="98" y="210"/>
                    </a:lnTo>
                    <a:lnTo>
                      <a:pt x="98" y="200"/>
                    </a:lnTo>
                    <a:lnTo>
                      <a:pt x="84" y="200"/>
                    </a:lnTo>
                    <a:lnTo>
                      <a:pt x="84" y="200"/>
                    </a:lnTo>
                    <a:lnTo>
                      <a:pt x="84" y="196"/>
                    </a:lnTo>
                    <a:lnTo>
                      <a:pt x="79" y="191"/>
                    </a:lnTo>
                    <a:lnTo>
                      <a:pt x="75" y="196"/>
                    </a:lnTo>
                    <a:lnTo>
                      <a:pt x="75" y="191"/>
                    </a:lnTo>
                    <a:lnTo>
                      <a:pt x="65" y="186"/>
                    </a:lnTo>
                    <a:lnTo>
                      <a:pt x="65" y="177"/>
                    </a:lnTo>
                    <a:lnTo>
                      <a:pt x="56" y="172"/>
                    </a:lnTo>
                    <a:lnTo>
                      <a:pt x="42" y="149"/>
                    </a:lnTo>
                    <a:lnTo>
                      <a:pt x="33" y="144"/>
                    </a:lnTo>
                    <a:lnTo>
                      <a:pt x="28" y="140"/>
                    </a:lnTo>
                    <a:lnTo>
                      <a:pt x="19" y="135"/>
                    </a:lnTo>
                    <a:lnTo>
                      <a:pt x="24" y="130"/>
                    </a:lnTo>
                    <a:lnTo>
                      <a:pt x="19" y="121"/>
                    </a:lnTo>
                    <a:lnTo>
                      <a:pt x="19" y="116"/>
                    </a:lnTo>
                    <a:lnTo>
                      <a:pt x="19" y="112"/>
                    </a:lnTo>
                    <a:lnTo>
                      <a:pt x="0" y="84"/>
                    </a:lnTo>
                    <a:lnTo>
                      <a:pt x="0" y="0"/>
                    </a:lnTo>
                    <a:lnTo>
                      <a:pt x="116" y="0"/>
                    </a:lnTo>
                    <a:lnTo>
                      <a:pt x="191" y="0"/>
                    </a:lnTo>
                    <a:lnTo>
                      <a:pt x="242" y="0"/>
                    </a:lnTo>
                    <a:lnTo>
                      <a:pt x="302" y="0"/>
                    </a:lnTo>
                    <a:lnTo>
                      <a:pt x="353" y="0"/>
                    </a:lnTo>
                    <a:lnTo>
                      <a:pt x="391" y="0"/>
                    </a:lnTo>
                    <a:lnTo>
                      <a:pt x="446" y="0"/>
                    </a:lnTo>
                    <a:lnTo>
                      <a:pt x="497" y="0"/>
                    </a:lnTo>
                    <a:lnTo>
                      <a:pt x="544" y="0"/>
                    </a:lnTo>
                    <a:lnTo>
                      <a:pt x="600" y="0"/>
                    </a:lnTo>
                    <a:lnTo>
                      <a:pt x="655" y="0"/>
                    </a:lnTo>
                    <a:lnTo>
                      <a:pt x="702" y="0"/>
                    </a:lnTo>
                    <a:lnTo>
                      <a:pt x="702" y="79"/>
                    </a:lnTo>
                    <a:lnTo>
                      <a:pt x="702" y="163"/>
                    </a:lnTo>
                    <a:lnTo>
                      <a:pt x="702" y="238"/>
                    </a:lnTo>
                    <a:lnTo>
                      <a:pt x="702" y="261"/>
                    </a:lnTo>
                    <a:lnTo>
                      <a:pt x="702" y="340"/>
                    </a:lnTo>
                    <a:lnTo>
                      <a:pt x="651" y="340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34" name="Freeform 101"/>
              <p:cNvSpPr>
                <a:spLocks/>
              </p:cNvSpPr>
              <p:nvPr/>
            </p:nvSpPr>
            <p:spPr bwMode="auto">
              <a:xfrm>
                <a:off x="6858447" y="1569443"/>
                <a:ext cx="311150" cy="481013"/>
              </a:xfrm>
              <a:custGeom>
                <a:avLst/>
                <a:gdLst/>
                <a:ahLst/>
                <a:cxnLst>
                  <a:cxn ang="0">
                    <a:pos x="38" y="89"/>
                  </a:cxn>
                  <a:cxn ang="0">
                    <a:pos x="42" y="5"/>
                  </a:cxn>
                  <a:cxn ang="0">
                    <a:pos x="56" y="10"/>
                  </a:cxn>
                  <a:cxn ang="0">
                    <a:pos x="135" y="0"/>
                  </a:cxn>
                  <a:cxn ang="0">
                    <a:pos x="196" y="5"/>
                  </a:cxn>
                  <a:cxn ang="0">
                    <a:pos x="196" y="205"/>
                  </a:cxn>
                  <a:cxn ang="0">
                    <a:pos x="196" y="215"/>
                  </a:cxn>
                  <a:cxn ang="0">
                    <a:pos x="196" y="224"/>
                  </a:cxn>
                  <a:cxn ang="0">
                    <a:pos x="186" y="229"/>
                  </a:cxn>
                  <a:cxn ang="0">
                    <a:pos x="168" y="233"/>
                  </a:cxn>
                  <a:cxn ang="0">
                    <a:pos x="158" y="247"/>
                  </a:cxn>
                  <a:cxn ang="0">
                    <a:pos x="144" y="266"/>
                  </a:cxn>
                  <a:cxn ang="0">
                    <a:pos x="131" y="275"/>
                  </a:cxn>
                  <a:cxn ang="0">
                    <a:pos x="121" y="289"/>
                  </a:cxn>
                  <a:cxn ang="0">
                    <a:pos x="107" y="275"/>
                  </a:cxn>
                  <a:cxn ang="0">
                    <a:pos x="107" y="280"/>
                  </a:cxn>
                  <a:cxn ang="0">
                    <a:pos x="98" y="285"/>
                  </a:cxn>
                  <a:cxn ang="0">
                    <a:pos x="93" y="294"/>
                  </a:cxn>
                  <a:cxn ang="0">
                    <a:pos x="89" y="299"/>
                  </a:cxn>
                  <a:cxn ang="0">
                    <a:pos x="84" y="294"/>
                  </a:cxn>
                  <a:cxn ang="0">
                    <a:pos x="65" y="294"/>
                  </a:cxn>
                  <a:cxn ang="0">
                    <a:pos x="42" y="294"/>
                  </a:cxn>
                  <a:cxn ang="0">
                    <a:pos x="33" y="289"/>
                  </a:cxn>
                  <a:cxn ang="0">
                    <a:pos x="28" y="303"/>
                  </a:cxn>
                  <a:cxn ang="0">
                    <a:pos x="19" y="299"/>
                  </a:cxn>
                  <a:cxn ang="0">
                    <a:pos x="14" y="294"/>
                  </a:cxn>
                  <a:cxn ang="0">
                    <a:pos x="10" y="303"/>
                  </a:cxn>
                  <a:cxn ang="0">
                    <a:pos x="5" y="303"/>
                  </a:cxn>
                  <a:cxn ang="0">
                    <a:pos x="5" y="299"/>
                  </a:cxn>
                  <a:cxn ang="0">
                    <a:pos x="5" y="294"/>
                  </a:cxn>
                  <a:cxn ang="0">
                    <a:pos x="10" y="280"/>
                  </a:cxn>
                  <a:cxn ang="0">
                    <a:pos x="14" y="275"/>
                  </a:cxn>
                  <a:cxn ang="0">
                    <a:pos x="10" y="266"/>
                  </a:cxn>
                  <a:cxn ang="0">
                    <a:pos x="24" y="252"/>
                  </a:cxn>
                  <a:cxn ang="0">
                    <a:pos x="28" y="247"/>
                  </a:cxn>
                  <a:cxn ang="0">
                    <a:pos x="33" y="224"/>
                  </a:cxn>
                  <a:cxn ang="0">
                    <a:pos x="28" y="205"/>
                  </a:cxn>
                  <a:cxn ang="0">
                    <a:pos x="28" y="191"/>
                  </a:cxn>
                </a:cxnLst>
                <a:rect l="0" t="0" r="r" b="b"/>
                <a:pathLst>
                  <a:path w="196" h="303">
                    <a:moveTo>
                      <a:pt x="38" y="187"/>
                    </a:moveTo>
                    <a:lnTo>
                      <a:pt x="38" y="89"/>
                    </a:lnTo>
                    <a:lnTo>
                      <a:pt x="38" y="5"/>
                    </a:lnTo>
                    <a:lnTo>
                      <a:pt x="42" y="5"/>
                    </a:lnTo>
                    <a:lnTo>
                      <a:pt x="47" y="10"/>
                    </a:lnTo>
                    <a:lnTo>
                      <a:pt x="56" y="10"/>
                    </a:lnTo>
                    <a:lnTo>
                      <a:pt x="70" y="0"/>
                    </a:lnTo>
                    <a:lnTo>
                      <a:pt x="135" y="0"/>
                    </a:lnTo>
                    <a:lnTo>
                      <a:pt x="196" y="0"/>
                    </a:lnTo>
                    <a:lnTo>
                      <a:pt x="196" y="5"/>
                    </a:lnTo>
                    <a:lnTo>
                      <a:pt x="196" y="103"/>
                    </a:lnTo>
                    <a:lnTo>
                      <a:pt x="196" y="205"/>
                    </a:lnTo>
                    <a:lnTo>
                      <a:pt x="191" y="210"/>
                    </a:lnTo>
                    <a:lnTo>
                      <a:pt x="196" y="215"/>
                    </a:lnTo>
                    <a:lnTo>
                      <a:pt x="191" y="219"/>
                    </a:lnTo>
                    <a:lnTo>
                      <a:pt x="196" y="224"/>
                    </a:lnTo>
                    <a:lnTo>
                      <a:pt x="196" y="229"/>
                    </a:lnTo>
                    <a:lnTo>
                      <a:pt x="186" y="229"/>
                    </a:lnTo>
                    <a:lnTo>
                      <a:pt x="172" y="238"/>
                    </a:lnTo>
                    <a:lnTo>
                      <a:pt x="168" y="233"/>
                    </a:lnTo>
                    <a:lnTo>
                      <a:pt x="158" y="233"/>
                    </a:lnTo>
                    <a:lnTo>
                      <a:pt x="158" y="247"/>
                    </a:lnTo>
                    <a:lnTo>
                      <a:pt x="149" y="257"/>
                    </a:lnTo>
                    <a:lnTo>
                      <a:pt x="144" y="266"/>
                    </a:lnTo>
                    <a:lnTo>
                      <a:pt x="135" y="266"/>
                    </a:lnTo>
                    <a:lnTo>
                      <a:pt x="131" y="275"/>
                    </a:lnTo>
                    <a:lnTo>
                      <a:pt x="131" y="285"/>
                    </a:lnTo>
                    <a:lnTo>
                      <a:pt x="121" y="289"/>
                    </a:lnTo>
                    <a:lnTo>
                      <a:pt x="112" y="285"/>
                    </a:lnTo>
                    <a:lnTo>
                      <a:pt x="107" y="275"/>
                    </a:lnTo>
                    <a:lnTo>
                      <a:pt x="103" y="275"/>
                    </a:lnTo>
                    <a:lnTo>
                      <a:pt x="107" y="280"/>
                    </a:lnTo>
                    <a:lnTo>
                      <a:pt x="98" y="280"/>
                    </a:lnTo>
                    <a:lnTo>
                      <a:pt x="98" y="285"/>
                    </a:lnTo>
                    <a:lnTo>
                      <a:pt x="93" y="285"/>
                    </a:lnTo>
                    <a:lnTo>
                      <a:pt x="93" y="294"/>
                    </a:lnTo>
                    <a:lnTo>
                      <a:pt x="93" y="294"/>
                    </a:lnTo>
                    <a:lnTo>
                      <a:pt x="89" y="299"/>
                    </a:lnTo>
                    <a:lnTo>
                      <a:pt x="89" y="294"/>
                    </a:lnTo>
                    <a:lnTo>
                      <a:pt x="84" y="294"/>
                    </a:lnTo>
                    <a:lnTo>
                      <a:pt x="79" y="289"/>
                    </a:lnTo>
                    <a:lnTo>
                      <a:pt x="65" y="294"/>
                    </a:lnTo>
                    <a:lnTo>
                      <a:pt x="61" y="303"/>
                    </a:lnTo>
                    <a:lnTo>
                      <a:pt x="42" y="294"/>
                    </a:lnTo>
                    <a:lnTo>
                      <a:pt x="33" y="294"/>
                    </a:lnTo>
                    <a:lnTo>
                      <a:pt x="33" y="289"/>
                    </a:lnTo>
                    <a:lnTo>
                      <a:pt x="33" y="299"/>
                    </a:lnTo>
                    <a:lnTo>
                      <a:pt x="28" y="303"/>
                    </a:lnTo>
                    <a:lnTo>
                      <a:pt x="28" y="294"/>
                    </a:lnTo>
                    <a:lnTo>
                      <a:pt x="19" y="299"/>
                    </a:lnTo>
                    <a:lnTo>
                      <a:pt x="14" y="294"/>
                    </a:lnTo>
                    <a:lnTo>
                      <a:pt x="14" y="294"/>
                    </a:lnTo>
                    <a:lnTo>
                      <a:pt x="14" y="303"/>
                    </a:lnTo>
                    <a:lnTo>
                      <a:pt x="10" y="303"/>
                    </a:lnTo>
                    <a:lnTo>
                      <a:pt x="5" y="303"/>
                    </a:lnTo>
                    <a:lnTo>
                      <a:pt x="5" y="303"/>
                    </a:lnTo>
                    <a:lnTo>
                      <a:pt x="5" y="303"/>
                    </a:lnTo>
                    <a:lnTo>
                      <a:pt x="5" y="299"/>
                    </a:lnTo>
                    <a:lnTo>
                      <a:pt x="0" y="299"/>
                    </a:lnTo>
                    <a:lnTo>
                      <a:pt x="5" y="294"/>
                    </a:lnTo>
                    <a:lnTo>
                      <a:pt x="5" y="285"/>
                    </a:lnTo>
                    <a:lnTo>
                      <a:pt x="10" y="280"/>
                    </a:lnTo>
                    <a:lnTo>
                      <a:pt x="5" y="280"/>
                    </a:lnTo>
                    <a:lnTo>
                      <a:pt x="14" y="275"/>
                    </a:lnTo>
                    <a:lnTo>
                      <a:pt x="10" y="271"/>
                    </a:lnTo>
                    <a:lnTo>
                      <a:pt x="10" y="266"/>
                    </a:lnTo>
                    <a:lnTo>
                      <a:pt x="19" y="266"/>
                    </a:lnTo>
                    <a:lnTo>
                      <a:pt x="24" y="252"/>
                    </a:lnTo>
                    <a:lnTo>
                      <a:pt x="28" y="252"/>
                    </a:lnTo>
                    <a:lnTo>
                      <a:pt x="28" y="247"/>
                    </a:lnTo>
                    <a:lnTo>
                      <a:pt x="38" y="233"/>
                    </a:lnTo>
                    <a:lnTo>
                      <a:pt x="33" y="224"/>
                    </a:lnTo>
                    <a:lnTo>
                      <a:pt x="38" y="215"/>
                    </a:lnTo>
                    <a:lnTo>
                      <a:pt x="28" y="205"/>
                    </a:lnTo>
                    <a:lnTo>
                      <a:pt x="33" y="196"/>
                    </a:lnTo>
                    <a:lnTo>
                      <a:pt x="28" y="191"/>
                    </a:lnTo>
                    <a:lnTo>
                      <a:pt x="38" y="187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35" name="Freeform 102"/>
              <p:cNvSpPr>
                <a:spLocks/>
              </p:cNvSpPr>
              <p:nvPr/>
            </p:nvSpPr>
            <p:spPr bwMode="auto">
              <a:xfrm>
                <a:off x="6858447" y="1569443"/>
                <a:ext cx="311150" cy="481013"/>
              </a:xfrm>
              <a:custGeom>
                <a:avLst/>
                <a:gdLst/>
                <a:ahLst/>
                <a:cxnLst>
                  <a:cxn ang="0">
                    <a:pos x="38" y="89"/>
                  </a:cxn>
                  <a:cxn ang="0">
                    <a:pos x="42" y="5"/>
                  </a:cxn>
                  <a:cxn ang="0">
                    <a:pos x="56" y="10"/>
                  </a:cxn>
                  <a:cxn ang="0">
                    <a:pos x="135" y="0"/>
                  </a:cxn>
                  <a:cxn ang="0">
                    <a:pos x="196" y="5"/>
                  </a:cxn>
                  <a:cxn ang="0">
                    <a:pos x="196" y="205"/>
                  </a:cxn>
                  <a:cxn ang="0">
                    <a:pos x="196" y="215"/>
                  </a:cxn>
                  <a:cxn ang="0">
                    <a:pos x="196" y="224"/>
                  </a:cxn>
                  <a:cxn ang="0">
                    <a:pos x="186" y="229"/>
                  </a:cxn>
                  <a:cxn ang="0">
                    <a:pos x="168" y="233"/>
                  </a:cxn>
                  <a:cxn ang="0">
                    <a:pos x="158" y="247"/>
                  </a:cxn>
                  <a:cxn ang="0">
                    <a:pos x="144" y="266"/>
                  </a:cxn>
                  <a:cxn ang="0">
                    <a:pos x="131" y="275"/>
                  </a:cxn>
                  <a:cxn ang="0">
                    <a:pos x="121" y="289"/>
                  </a:cxn>
                  <a:cxn ang="0">
                    <a:pos x="107" y="275"/>
                  </a:cxn>
                  <a:cxn ang="0">
                    <a:pos x="107" y="280"/>
                  </a:cxn>
                  <a:cxn ang="0">
                    <a:pos x="98" y="285"/>
                  </a:cxn>
                  <a:cxn ang="0">
                    <a:pos x="93" y="294"/>
                  </a:cxn>
                  <a:cxn ang="0">
                    <a:pos x="89" y="299"/>
                  </a:cxn>
                  <a:cxn ang="0">
                    <a:pos x="84" y="294"/>
                  </a:cxn>
                  <a:cxn ang="0">
                    <a:pos x="65" y="294"/>
                  </a:cxn>
                  <a:cxn ang="0">
                    <a:pos x="42" y="294"/>
                  </a:cxn>
                  <a:cxn ang="0">
                    <a:pos x="33" y="289"/>
                  </a:cxn>
                  <a:cxn ang="0">
                    <a:pos x="28" y="303"/>
                  </a:cxn>
                  <a:cxn ang="0">
                    <a:pos x="19" y="299"/>
                  </a:cxn>
                  <a:cxn ang="0">
                    <a:pos x="14" y="294"/>
                  </a:cxn>
                  <a:cxn ang="0">
                    <a:pos x="10" y="303"/>
                  </a:cxn>
                  <a:cxn ang="0">
                    <a:pos x="5" y="303"/>
                  </a:cxn>
                  <a:cxn ang="0">
                    <a:pos x="5" y="299"/>
                  </a:cxn>
                  <a:cxn ang="0">
                    <a:pos x="5" y="294"/>
                  </a:cxn>
                  <a:cxn ang="0">
                    <a:pos x="10" y="280"/>
                  </a:cxn>
                  <a:cxn ang="0">
                    <a:pos x="14" y="275"/>
                  </a:cxn>
                  <a:cxn ang="0">
                    <a:pos x="10" y="266"/>
                  </a:cxn>
                  <a:cxn ang="0">
                    <a:pos x="24" y="252"/>
                  </a:cxn>
                  <a:cxn ang="0">
                    <a:pos x="28" y="247"/>
                  </a:cxn>
                  <a:cxn ang="0">
                    <a:pos x="33" y="224"/>
                  </a:cxn>
                  <a:cxn ang="0">
                    <a:pos x="28" y="205"/>
                  </a:cxn>
                  <a:cxn ang="0">
                    <a:pos x="28" y="191"/>
                  </a:cxn>
                </a:cxnLst>
                <a:rect l="0" t="0" r="r" b="b"/>
                <a:pathLst>
                  <a:path w="196" h="303">
                    <a:moveTo>
                      <a:pt x="38" y="187"/>
                    </a:moveTo>
                    <a:lnTo>
                      <a:pt x="38" y="89"/>
                    </a:lnTo>
                    <a:lnTo>
                      <a:pt x="38" y="5"/>
                    </a:lnTo>
                    <a:lnTo>
                      <a:pt x="42" y="5"/>
                    </a:lnTo>
                    <a:lnTo>
                      <a:pt x="47" y="10"/>
                    </a:lnTo>
                    <a:lnTo>
                      <a:pt x="56" y="10"/>
                    </a:lnTo>
                    <a:lnTo>
                      <a:pt x="70" y="0"/>
                    </a:lnTo>
                    <a:lnTo>
                      <a:pt x="135" y="0"/>
                    </a:lnTo>
                    <a:lnTo>
                      <a:pt x="196" y="0"/>
                    </a:lnTo>
                    <a:lnTo>
                      <a:pt x="196" y="5"/>
                    </a:lnTo>
                    <a:lnTo>
                      <a:pt x="196" y="103"/>
                    </a:lnTo>
                    <a:lnTo>
                      <a:pt x="196" y="205"/>
                    </a:lnTo>
                    <a:lnTo>
                      <a:pt x="191" y="210"/>
                    </a:lnTo>
                    <a:lnTo>
                      <a:pt x="196" y="215"/>
                    </a:lnTo>
                    <a:lnTo>
                      <a:pt x="191" y="219"/>
                    </a:lnTo>
                    <a:lnTo>
                      <a:pt x="196" y="224"/>
                    </a:lnTo>
                    <a:lnTo>
                      <a:pt x="196" y="229"/>
                    </a:lnTo>
                    <a:lnTo>
                      <a:pt x="186" y="229"/>
                    </a:lnTo>
                    <a:lnTo>
                      <a:pt x="172" y="238"/>
                    </a:lnTo>
                    <a:lnTo>
                      <a:pt x="168" y="233"/>
                    </a:lnTo>
                    <a:lnTo>
                      <a:pt x="158" y="233"/>
                    </a:lnTo>
                    <a:lnTo>
                      <a:pt x="158" y="247"/>
                    </a:lnTo>
                    <a:lnTo>
                      <a:pt x="149" y="257"/>
                    </a:lnTo>
                    <a:lnTo>
                      <a:pt x="144" y="266"/>
                    </a:lnTo>
                    <a:lnTo>
                      <a:pt x="135" y="266"/>
                    </a:lnTo>
                    <a:lnTo>
                      <a:pt x="131" y="275"/>
                    </a:lnTo>
                    <a:lnTo>
                      <a:pt x="131" y="285"/>
                    </a:lnTo>
                    <a:lnTo>
                      <a:pt x="121" y="289"/>
                    </a:lnTo>
                    <a:lnTo>
                      <a:pt x="112" y="285"/>
                    </a:lnTo>
                    <a:lnTo>
                      <a:pt x="107" y="275"/>
                    </a:lnTo>
                    <a:lnTo>
                      <a:pt x="103" y="275"/>
                    </a:lnTo>
                    <a:lnTo>
                      <a:pt x="107" y="280"/>
                    </a:lnTo>
                    <a:lnTo>
                      <a:pt x="98" y="280"/>
                    </a:lnTo>
                    <a:lnTo>
                      <a:pt x="98" y="285"/>
                    </a:lnTo>
                    <a:lnTo>
                      <a:pt x="93" y="285"/>
                    </a:lnTo>
                    <a:lnTo>
                      <a:pt x="93" y="294"/>
                    </a:lnTo>
                    <a:lnTo>
                      <a:pt x="93" y="294"/>
                    </a:lnTo>
                    <a:lnTo>
                      <a:pt x="89" y="299"/>
                    </a:lnTo>
                    <a:lnTo>
                      <a:pt x="89" y="294"/>
                    </a:lnTo>
                    <a:lnTo>
                      <a:pt x="84" y="294"/>
                    </a:lnTo>
                    <a:lnTo>
                      <a:pt x="79" y="289"/>
                    </a:lnTo>
                    <a:lnTo>
                      <a:pt x="65" y="294"/>
                    </a:lnTo>
                    <a:lnTo>
                      <a:pt x="61" y="303"/>
                    </a:lnTo>
                    <a:lnTo>
                      <a:pt x="42" y="294"/>
                    </a:lnTo>
                    <a:lnTo>
                      <a:pt x="33" y="294"/>
                    </a:lnTo>
                    <a:lnTo>
                      <a:pt x="33" y="289"/>
                    </a:lnTo>
                    <a:lnTo>
                      <a:pt x="33" y="299"/>
                    </a:lnTo>
                    <a:lnTo>
                      <a:pt x="28" y="303"/>
                    </a:lnTo>
                    <a:lnTo>
                      <a:pt x="28" y="294"/>
                    </a:lnTo>
                    <a:lnTo>
                      <a:pt x="19" y="299"/>
                    </a:lnTo>
                    <a:lnTo>
                      <a:pt x="14" y="294"/>
                    </a:lnTo>
                    <a:lnTo>
                      <a:pt x="14" y="294"/>
                    </a:lnTo>
                    <a:lnTo>
                      <a:pt x="14" y="303"/>
                    </a:lnTo>
                    <a:lnTo>
                      <a:pt x="10" y="303"/>
                    </a:lnTo>
                    <a:lnTo>
                      <a:pt x="5" y="303"/>
                    </a:lnTo>
                    <a:lnTo>
                      <a:pt x="5" y="303"/>
                    </a:lnTo>
                    <a:lnTo>
                      <a:pt x="5" y="303"/>
                    </a:lnTo>
                    <a:lnTo>
                      <a:pt x="5" y="299"/>
                    </a:lnTo>
                    <a:lnTo>
                      <a:pt x="0" y="299"/>
                    </a:lnTo>
                    <a:lnTo>
                      <a:pt x="5" y="294"/>
                    </a:lnTo>
                    <a:lnTo>
                      <a:pt x="5" y="285"/>
                    </a:lnTo>
                    <a:lnTo>
                      <a:pt x="10" y="280"/>
                    </a:lnTo>
                    <a:lnTo>
                      <a:pt x="5" y="280"/>
                    </a:lnTo>
                    <a:lnTo>
                      <a:pt x="14" y="275"/>
                    </a:lnTo>
                    <a:lnTo>
                      <a:pt x="10" y="271"/>
                    </a:lnTo>
                    <a:lnTo>
                      <a:pt x="10" y="266"/>
                    </a:lnTo>
                    <a:lnTo>
                      <a:pt x="19" y="266"/>
                    </a:lnTo>
                    <a:lnTo>
                      <a:pt x="24" y="252"/>
                    </a:lnTo>
                    <a:lnTo>
                      <a:pt x="28" y="252"/>
                    </a:lnTo>
                    <a:lnTo>
                      <a:pt x="28" y="247"/>
                    </a:lnTo>
                    <a:lnTo>
                      <a:pt x="38" y="233"/>
                    </a:lnTo>
                    <a:lnTo>
                      <a:pt x="33" y="224"/>
                    </a:lnTo>
                    <a:lnTo>
                      <a:pt x="38" y="215"/>
                    </a:lnTo>
                    <a:lnTo>
                      <a:pt x="28" y="205"/>
                    </a:lnTo>
                    <a:lnTo>
                      <a:pt x="33" y="196"/>
                    </a:lnTo>
                    <a:lnTo>
                      <a:pt x="28" y="191"/>
                    </a:lnTo>
                    <a:lnTo>
                      <a:pt x="38" y="187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36" name="Freeform 103"/>
              <p:cNvSpPr>
                <a:spLocks/>
              </p:cNvSpPr>
              <p:nvPr/>
            </p:nvSpPr>
            <p:spPr bwMode="auto">
              <a:xfrm>
                <a:off x="6305997" y="2598143"/>
                <a:ext cx="457200" cy="430213"/>
              </a:xfrm>
              <a:custGeom>
                <a:avLst/>
                <a:gdLst/>
                <a:ahLst/>
                <a:cxnLst>
                  <a:cxn ang="0">
                    <a:pos x="246" y="187"/>
                  </a:cxn>
                  <a:cxn ang="0">
                    <a:pos x="218" y="182"/>
                  </a:cxn>
                  <a:cxn ang="0">
                    <a:pos x="223" y="201"/>
                  </a:cxn>
                  <a:cxn ang="0">
                    <a:pos x="242" y="196"/>
                  </a:cxn>
                  <a:cxn ang="0">
                    <a:pos x="251" y="196"/>
                  </a:cxn>
                  <a:cxn ang="0">
                    <a:pos x="256" y="210"/>
                  </a:cxn>
                  <a:cxn ang="0">
                    <a:pos x="274" y="196"/>
                  </a:cxn>
                  <a:cxn ang="0">
                    <a:pos x="279" y="201"/>
                  </a:cxn>
                  <a:cxn ang="0">
                    <a:pos x="265" y="224"/>
                  </a:cxn>
                  <a:cxn ang="0">
                    <a:pos x="260" y="233"/>
                  </a:cxn>
                  <a:cxn ang="0">
                    <a:pos x="283" y="257"/>
                  </a:cxn>
                  <a:cxn ang="0">
                    <a:pos x="288" y="266"/>
                  </a:cxn>
                  <a:cxn ang="0">
                    <a:pos x="274" y="271"/>
                  </a:cxn>
                  <a:cxn ang="0">
                    <a:pos x="251" y="252"/>
                  </a:cxn>
                  <a:cxn ang="0">
                    <a:pos x="237" y="243"/>
                  </a:cxn>
                  <a:cxn ang="0">
                    <a:pos x="237" y="247"/>
                  </a:cxn>
                  <a:cxn ang="0">
                    <a:pos x="228" y="261"/>
                  </a:cxn>
                  <a:cxn ang="0">
                    <a:pos x="214" y="257"/>
                  </a:cxn>
                  <a:cxn ang="0">
                    <a:pos x="200" y="257"/>
                  </a:cxn>
                  <a:cxn ang="0">
                    <a:pos x="186" y="261"/>
                  </a:cxn>
                  <a:cxn ang="0">
                    <a:pos x="167" y="257"/>
                  </a:cxn>
                  <a:cxn ang="0">
                    <a:pos x="149" y="238"/>
                  </a:cxn>
                  <a:cxn ang="0">
                    <a:pos x="125" y="219"/>
                  </a:cxn>
                  <a:cxn ang="0">
                    <a:pos x="112" y="224"/>
                  </a:cxn>
                  <a:cxn ang="0">
                    <a:pos x="107" y="233"/>
                  </a:cxn>
                  <a:cxn ang="0">
                    <a:pos x="79" y="233"/>
                  </a:cxn>
                  <a:cxn ang="0">
                    <a:pos x="47" y="219"/>
                  </a:cxn>
                  <a:cxn ang="0">
                    <a:pos x="9" y="219"/>
                  </a:cxn>
                  <a:cxn ang="0">
                    <a:pos x="19" y="205"/>
                  </a:cxn>
                  <a:cxn ang="0">
                    <a:pos x="23" y="196"/>
                  </a:cxn>
                  <a:cxn ang="0">
                    <a:pos x="19" y="182"/>
                  </a:cxn>
                  <a:cxn ang="0">
                    <a:pos x="19" y="168"/>
                  </a:cxn>
                  <a:cxn ang="0">
                    <a:pos x="28" y="145"/>
                  </a:cxn>
                  <a:cxn ang="0">
                    <a:pos x="28" y="140"/>
                  </a:cxn>
                  <a:cxn ang="0">
                    <a:pos x="33" y="131"/>
                  </a:cxn>
                  <a:cxn ang="0">
                    <a:pos x="28" y="126"/>
                  </a:cxn>
                  <a:cxn ang="0">
                    <a:pos x="28" y="126"/>
                  </a:cxn>
                  <a:cxn ang="0">
                    <a:pos x="23" y="112"/>
                  </a:cxn>
                  <a:cxn ang="0">
                    <a:pos x="19" y="103"/>
                  </a:cxn>
                  <a:cxn ang="0">
                    <a:pos x="14" y="89"/>
                  </a:cxn>
                  <a:cxn ang="0">
                    <a:pos x="0" y="70"/>
                  </a:cxn>
                  <a:cxn ang="0">
                    <a:pos x="84" y="0"/>
                  </a:cxn>
                  <a:cxn ang="0">
                    <a:pos x="172" y="0"/>
                  </a:cxn>
                  <a:cxn ang="0">
                    <a:pos x="172" y="19"/>
                  </a:cxn>
                  <a:cxn ang="0">
                    <a:pos x="172" y="24"/>
                  </a:cxn>
                  <a:cxn ang="0">
                    <a:pos x="177" y="38"/>
                  </a:cxn>
                  <a:cxn ang="0">
                    <a:pos x="177" y="61"/>
                  </a:cxn>
                  <a:cxn ang="0">
                    <a:pos x="177" y="70"/>
                  </a:cxn>
                  <a:cxn ang="0">
                    <a:pos x="153" y="98"/>
                  </a:cxn>
                  <a:cxn ang="0">
                    <a:pos x="153" y="112"/>
                  </a:cxn>
                  <a:cxn ang="0">
                    <a:pos x="144" y="122"/>
                  </a:cxn>
                  <a:cxn ang="0">
                    <a:pos x="144" y="140"/>
                  </a:cxn>
                  <a:cxn ang="0">
                    <a:pos x="256" y="140"/>
                  </a:cxn>
                  <a:cxn ang="0">
                    <a:pos x="251" y="168"/>
                  </a:cxn>
                  <a:cxn ang="0">
                    <a:pos x="265" y="187"/>
                  </a:cxn>
                </a:cxnLst>
                <a:rect l="0" t="0" r="r" b="b"/>
                <a:pathLst>
                  <a:path w="288" h="271">
                    <a:moveTo>
                      <a:pt x="265" y="187"/>
                    </a:moveTo>
                    <a:lnTo>
                      <a:pt x="246" y="187"/>
                    </a:lnTo>
                    <a:lnTo>
                      <a:pt x="232" y="177"/>
                    </a:lnTo>
                    <a:lnTo>
                      <a:pt x="218" y="182"/>
                    </a:lnTo>
                    <a:lnTo>
                      <a:pt x="214" y="196"/>
                    </a:lnTo>
                    <a:lnTo>
                      <a:pt x="223" y="201"/>
                    </a:lnTo>
                    <a:lnTo>
                      <a:pt x="232" y="201"/>
                    </a:lnTo>
                    <a:lnTo>
                      <a:pt x="242" y="196"/>
                    </a:lnTo>
                    <a:lnTo>
                      <a:pt x="246" y="196"/>
                    </a:lnTo>
                    <a:lnTo>
                      <a:pt x="251" y="196"/>
                    </a:lnTo>
                    <a:lnTo>
                      <a:pt x="251" y="205"/>
                    </a:lnTo>
                    <a:lnTo>
                      <a:pt x="256" y="210"/>
                    </a:lnTo>
                    <a:lnTo>
                      <a:pt x="260" y="201"/>
                    </a:lnTo>
                    <a:lnTo>
                      <a:pt x="274" y="196"/>
                    </a:lnTo>
                    <a:lnTo>
                      <a:pt x="279" y="196"/>
                    </a:lnTo>
                    <a:lnTo>
                      <a:pt x="279" y="201"/>
                    </a:lnTo>
                    <a:lnTo>
                      <a:pt x="274" y="215"/>
                    </a:lnTo>
                    <a:lnTo>
                      <a:pt x="265" y="224"/>
                    </a:lnTo>
                    <a:lnTo>
                      <a:pt x="260" y="233"/>
                    </a:lnTo>
                    <a:lnTo>
                      <a:pt x="260" y="233"/>
                    </a:lnTo>
                    <a:lnTo>
                      <a:pt x="265" y="247"/>
                    </a:lnTo>
                    <a:lnTo>
                      <a:pt x="283" y="257"/>
                    </a:lnTo>
                    <a:lnTo>
                      <a:pt x="288" y="261"/>
                    </a:lnTo>
                    <a:lnTo>
                      <a:pt x="288" y="266"/>
                    </a:lnTo>
                    <a:lnTo>
                      <a:pt x="279" y="271"/>
                    </a:lnTo>
                    <a:lnTo>
                      <a:pt x="274" y="271"/>
                    </a:lnTo>
                    <a:lnTo>
                      <a:pt x="265" y="257"/>
                    </a:lnTo>
                    <a:lnTo>
                      <a:pt x="251" y="252"/>
                    </a:lnTo>
                    <a:lnTo>
                      <a:pt x="246" y="243"/>
                    </a:lnTo>
                    <a:lnTo>
                      <a:pt x="237" y="243"/>
                    </a:lnTo>
                    <a:lnTo>
                      <a:pt x="237" y="243"/>
                    </a:lnTo>
                    <a:lnTo>
                      <a:pt x="237" y="247"/>
                    </a:lnTo>
                    <a:lnTo>
                      <a:pt x="237" y="252"/>
                    </a:lnTo>
                    <a:lnTo>
                      <a:pt x="228" y="261"/>
                    </a:lnTo>
                    <a:lnTo>
                      <a:pt x="218" y="257"/>
                    </a:lnTo>
                    <a:lnTo>
                      <a:pt x="214" y="257"/>
                    </a:lnTo>
                    <a:lnTo>
                      <a:pt x="209" y="261"/>
                    </a:lnTo>
                    <a:lnTo>
                      <a:pt x="200" y="257"/>
                    </a:lnTo>
                    <a:lnTo>
                      <a:pt x="195" y="261"/>
                    </a:lnTo>
                    <a:lnTo>
                      <a:pt x="186" y="261"/>
                    </a:lnTo>
                    <a:lnTo>
                      <a:pt x="181" y="257"/>
                    </a:lnTo>
                    <a:lnTo>
                      <a:pt x="167" y="257"/>
                    </a:lnTo>
                    <a:lnTo>
                      <a:pt x="158" y="238"/>
                    </a:lnTo>
                    <a:lnTo>
                      <a:pt x="149" y="238"/>
                    </a:lnTo>
                    <a:lnTo>
                      <a:pt x="144" y="229"/>
                    </a:lnTo>
                    <a:lnTo>
                      <a:pt x="125" y="219"/>
                    </a:lnTo>
                    <a:lnTo>
                      <a:pt x="116" y="219"/>
                    </a:lnTo>
                    <a:lnTo>
                      <a:pt x="112" y="224"/>
                    </a:lnTo>
                    <a:lnTo>
                      <a:pt x="112" y="229"/>
                    </a:lnTo>
                    <a:lnTo>
                      <a:pt x="107" y="233"/>
                    </a:lnTo>
                    <a:lnTo>
                      <a:pt x="93" y="233"/>
                    </a:lnTo>
                    <a:lnTo>
                      <a:pt x="79" y="233"/>
                    </a:lnTo>
                    <a:lnTo>
                      <a:pt x="70" y="229"/>
                    </a:lnTo>
                    <a:lnTo>
                      <a:pt x="47" y="219"/>
                    </a:lnTo>
                    <a:lnTo>
                      <a:pt x="14" y="224"/>
                    </a:lnTo>
                    <a:lnTo>
                      <a:pt x="9" y="219"/>
                    </a:lnTo>
                    <a:lnTo>
                      <a:pt x="14" y="215"/>
                    </a:lnTo>
                    <a:lnTo>
                      <a:pt x="19" y="205"/>
                    </a:lnTo>
                    <a:lnTo>
                      <a:pt x="19" y="201"/>
                    </a:lnTo>
                    <a:lnTo>
                      <a:pt x="23" y="196"/>
                    </a:lnTo>
                    <a:lnTo>
                      <a:pt x="23" y="187"/>
                    </a:lnTo>
                    <a:lnTo>
                      <a:pt x="19" y="182"/>
                    </a:lnTo>
                    <a:lnTo>
                      <a:pt x="23" y="177"/>
                    </a:lnTo>
                    <a:lnTo>
                      <a:pt x="19" y="168"/>
                    </a:lnTo>
                    <a:lnTo>
                      <a:pt x="28" y="150"/>
                    </a:lnTo>
                    <a:lnTo>
                      <a:pt x="28" y="145"/>
                    </a:lnTo>
                    <a:lnTo>
                      <a:pt x="33" y="140"/>
                    </a:lnTo>
                    <a:lnTo>
                      <a:pt x="28" y="140"/>
                    </a:lnTo>
                    <a:lnTo>
                      <a:pt x="33" y="136"/>
                    </a:lnTo>
                    <a:lnTo>
                      <a:pt x="33" y="131"/>
                    </a:lnTo>
                    <a:lnTo>
                      <a:pt x="33" y="126"/>
                    </a:lnTo>
                    <a:lnTo>
                      <a:pt x="28" y="126"/>
                    </a:lnTo>
                    <a:lnTo>
                      <a:pt x="28" y="126"/>
                    </a:lnTo>
                    <a:lnTo>
                      <a:pt x="28" y="126"/>
                    </a:lnTo>
                    <a:lnTo>
                      <a:pt x="23" y="117"/>
                    </a:lnTo>
                    <a:lnTo>
                      <a:pt x="23" y="112"/>
                    </a:lnTo>
                    <a:lnTo>
                      <a:pt x="19" y="108"/>
                    </a:lnTo>
                    <a:lnTo>
                      <a:pt x="19" y="103"/>
                    </a:lnTo>
                    <a:lnTo>
                      <a:pt x="14" y="98"/>
                    </a:lnTo>
                    <a:lnTo>
                      <a:pt x="14" y="89"/>
                    </a:lnTo>
                    <a:lnTo>
                      <a:pt x="14" y="84"/>
                    </a:lnTo>
                    <a:lnTo>
                      <a:pt x="0" y="70"/>
                    </a:lnTo>
                    <a:lnTo>
                      <a:pt x="0" y="0"/>
                    </a:lnTo>
                    <a:lnTo>
                      <a:pt x="84" y="0"/>
                    </a:lnTo>
                    <a:lnTo>
                      <a:pt x="172" y="0"/>
                    </a:lnTo>
                    <a:lnTo>
                      <a:pt x="172" y="0"/>
                    </a:lnTo>
                    <a:lnTo>
                      <a:pt x="177" y="5"/>
                    </a:lnTo>
                    <a:lnTo>
                      <a:pt x="172" y="19"/>
                    </a:lnTo>
                    <a:lnTo>
                      <a:pt x="177" y="19"/>
                    </a:lnTo>
                    <a:lnTo>
                      <a:pt x="172" y="24"/>
                    </a:lnTo>
                    <a:lnTo>
                      <a:pt x="177" y="33"/>
                    </a:lnTo>
                    <a:lnTo>
                      <a:pt x="177" y="38"/>
                    </a:lnTo>
                    <a:lnTo>
                      <a:pt x="186" y="47"/>
                    </a:lnTo>
                    <a:lnTo>
                      <a:pt x="177" y="61"/>
                    </a:lnTo>
                    <a:lnTo>
                      <a:pt x="177" y="61"/>
                    </a:lnTo>
                    <a:lnTo>
                      <a:pt x="177" y="70"/>
                    </a:lnTo>
                    <a:lnTo>
                      <a:pt x="158" y="80"/>
                    </a:lnTo>
                    <a:lnTo>
                      <a:pt x="153" y="98"/>
                    </a:lnTo>
                    <a:lnTo>
                      <a:pt x="149" y="103"/>
                    </a:lnTo>
                    <a:lnTo>
                      <a:pt x="153" y="112"/>
                    </a:lnTo>
                    <a:lnTo>
                      <a:pt x="149" y="117"/>
                    </a:lnTo>
                    <a:lnTo>
                      <a:pt x="144" y="122"/>
                    </a:lnTo>
                    <a:lnTo>
                      <a:pt x="149" y="136"/>
                    </a:lnTo>
                    <a:lnTo>
                      <a:pt x="144" y="140"/>
                    </a:lnTo>
                    <a:lnTo>
                      <a:pt x="144" y="140"/>
                    </a:lnTo>
                    <a:lnTo>
                      <a:pt x="256" y="140"/>
                    </a:lnTo>
                    <a:lnTo>
                      <a:pt x="246" y="159"/>
                    </a:lnTo>
                    <a:lnTo>
                      <a:pt x="251" y="168"/>
                    </a:lnTo>
                    <a:lnTo>
                      <a:pt x="260" y="173"/>
                    </a:lnTo>
                    <a:lnTo>
                      <a:pt x="265" y="187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37" name="Freeform 104"/>
              <p:cNvSpPr>
                <a:spLocks/>
              </p:cNvSpPr>
              <p:nvPr/>
            </p:nvSpPr>
            <p:spPr bwMode="auto">
              <a:xfrm>
                <a:off x="6305997" y="2598143"/>
                <a:ext cx="457200" cy="430213"/>
              </a:xfrm>
              <a:custGeom>
                <a:avLst/>
                <a:gdLst/>
                <a:ahLst/>
                <a:cxnLst>
                  <a:cxn ang="0">
                    <a:pos x="246" y="187"/>
                  </a:cxn>
                  <a:cxn ang="0">
                    <a:pos x="218" y="182"/>
                  </a:cxn>
                  <a:cxn ang="0">
                    <a:pos x="223" y="201"/>
                  </a:cxn>
                  <a:cxn ang="0">
                    <a:pos x="242" y="196"/>
                  </a:cxn>
                  <a:cxn ang="0">
                    <a:pos x="251" y="196"/>
                  </a:cxn>
                  <a:cxn ang="0">
                    <a:pos x="256" y="210"/>
                  </a:cxn>
                  <a:cxn ang="0">
                    <a:pos x="274" y="196"/>
                  </a:cxn>
                  <a:cxn ang="0">
                    <a:pos x="279" y="201"/>
                  </a:cxn>
                  <a:cxn ang="0">
                    <a:pos x="265" y="224"/>
                  </a:cxn>
                  <a:cxn ang="0">
                    <a:pos x="260" y="233"/>
                  </a:cxn>
                  <a:cxn ang="0">
                    <a:pos x="283" y="257"/>
                  </a:cxn>
                  <a:cxn ang="0">
                    <a:pos x="288" y="266"/>
                  </a:cxn>
                  <a:cxn ang="0">
                    <a:pos x="274" y="271"/>
                  </a:cxn>
                  <a:cxn ang="0">
                    <a:pos x="251" y="252"/>
                  </a:cxn>
                  <a:cxn ang="0">
                    <a:pos x="237" y="243"/>
                  </a:cxn>
                  <a:cxn ang="0">
                    <a:pos x="237" y="247"/>
                  </a:cxn>
                  <a:cxn ang="0">
                    <a:pos x="228" y="261"/>
                  </a:cxn>
                  <a:cxn ang="0">
                    <a:pos x="214" y="257"/>
                  </a:cxn>
                  <a:cxn ang="0">
                    <a:pos x="200" y="257"/>
                  </a:cxn>
                  <a:cxn ang="0">
                    <a:pos x="186" y="261"/>
                  </a:cxn>
                  <a:cxn ang="0">
                    <a:pos x="167" y="257"/>
                  </a:cxn>
                  <a:cxn ang="0">
                    <a:pos x="149" y="238"/>
                  </a:cxn>
                  <a:cxn ang="0">
                    <a:pos x="125" y="219"/>
                  </a:cxn>
                  <a:cxn ang="0">
                    <a:pos x="112" y="224"/>
                  </a:cxn>
                  <a:cxn ang="0">
                    <a:pos x="107" y="233"/>
                  </a:cxn>
                  <a:cxn ang="0">
                    <a:pos x="79" y="233"/>
                  </a:cxn>
                  <a:cxn ang="0">
                    <a:pos x="47" y="219"/>
                  </a:cxn>
                  <a:cxn ang="0">
                    <a:pos x="9" y="219"/>
                  </a:cxn>
                  <a:cxn ang="0">
                    <a:pos x="19" y="205"/>
                  </a:cxn>
                  <a:cxn ang="0">
                    <a:pos x="23" y="196"/>
                  </a:cxn>
                  <a:cxn ang="0">
                    <a:pos x="19" y="182"/>
                  </a:cxn>
                  <a:cxn ang="0">
                    <a:pos x="19" y="168"/>
                  </a:cxn>
                  <a:cxn ang="0">
                    <a:pos x="28" y="145"/>
                  </a:cxn>
                  <a:cxn ang="0">
                    <a:pos x="28" y="140"/>
                  </a:cxn>
                  <a:cxn ang="0">
                    <a:pos x="33" y="131"/>
                  </a:cxn>
                  <a:cxn ang="0">
                    <a:pos x="28" y="126"/>
                  </a:cxn>
                  <a:cxn ang="0">
                    <a:pos x="28" y="126"/>
                  </a:cxn>
                  <a:cxn ang="0">
                    <a:pos x="23" y="112"/>
                  </a:cxn>
                  <a:cxn ang="0">
                    <a:pos x="19" y="103"/>
                  </a:cxn>
                  <a:cxn ang="0">
                    <a:pos x="14" y="89"/>
                  </a:cxn>
                  <a:cxn ang="0">
                    <a:pos x="0" y="70"/>
                  </a:cxn>
                  <a:cxn ang="0">
                    <a:pos x="84" y="0"/>
                  </a:cxn>
                  <a:cxn ang="0">
                    <a:pos x="172" y="0"/>
                  </a:cxn>
                  <a:cxn ang="0">
                    <a:pos x="172" y="19"/>
                  </a:cxn>
                  <a:cxn ang="0">
                    <a:pos x="172" y="24"/>
                  </a:cxn>
                  <a:cxn ang="0">
                    <a:pos x="177" y="38"/>
                  </a:cxn>
                  <a:cxn ang="0">
                    <a:pos x="177" y="61"/>
                  </a:cxn>
                  <a:cxn ang="0">
                    <a:pos x="177" y="70"/>
                  </a:cxn>
                  <a:cxn ang="0">
                    <a:pos x="153" y="98"/>
                  </a:cxn>
                  <a:cxn ang="0">
                    <a:pos x="153" y="112"/>
                  </a:cxn>
                  <a:cxn ang="0">
                    <a:pos x="144" y="122"/>
                  </a:cxn>
                  <a:cxn ang="0">
                    <a:pos x="144" y="140"/>
                  </a:cxn>
                  <a:cxn ang="0">
                    <a:pos x="256" y="140"/>
                  </a:cxn>
                  <a:cxn ang="0">
                    <a:pos x="251" y="168"/>
                  </a:cxn>
                  <a:cxn ang="0">
                    <a:pos x="265" y="187"/>
                  </a:cxn>
                </a:cxnLst>
                <a:rect l="0" t="0" r="r" b="b"/>
                <a:pathLst>
                  <a:path w="288" h="271">
                    <a:moveTo>
                      <a:pt x="265" y="187"/>
                    </a:moveTo>
                    <a:lnTo>
                      <a:pt x="246" y="187"/>
                    </a:lnTo>
                    <a:lnTo>
                      <a:pt x="232" y="177"/>
                    </a:lnTo>
                    <a:lnTo>
                      <a:pt x="218" y="182"/>
                    </a:lnTo>
                    <a:lnTo>
                      <a:pt x="214" y="196"/>
                    </a:lnTo>
                    <a:lnTo>
                      <a:pt x="223" y="201"/>
                    </a:lnTo>
                    <a:lnTo>
                      <a:pt x="232" y="201"/>
                    </a:lnTo>
                    <a:lnTo>
                      <a:pt x="242" y="196"/>
                    </a:lnTo>
                    <a:lnTo>
                      <a:pt x="246" y="196"/>
                    </a:lnTo>
                    <a:lnTo>
                      <a:pt x="251" y="196"/>
                    </a:lnTo>
                    <a:lnTo>
                      <a:pt x="251" y="205"/>
                    </a:lnTo>
                    <a:lnTo>
                      <a:pt x="256" y="210"/>
                    </a:lnTo>
                    <a:lnTo>
                      <a:pt x="260" y="201"/>
                    </a:lnTo>
                    <a:lnTo>
                      <a:pt x="274" y="196"/>
                    </a:lnTo>
                    <a:lnTo>
                      <a:pt x="279" y="196"/>
                    </a:lnTo>
                    <a:lnTo>
                      <a:pt x="279" y="201"/>
                    </a:lnTo>
                    <a:lnTo>
                      <a:pt x="274" y="215"/>
                    </a:lnTo>
                    <a:lnTo>
                      <a:pt x="265" y="224"/>
                    </a:lnTo>
                    <a:lnTo>
                      <a:pt x="260" y="233"/>
                    </a:lnTo>
                    <a:lnTo>
                      <a:pt x="260" y="233"/>
                    </a:lnTo>
                    <a:lnTo>
                      <a:pt x="265" y="247"/>
                    </a:lnTo>
                    <a:lnTo>
                      <a:pt x="283" y="257"/>
                    </a:lnTo>
                    <a:lnTo>
                      <a:pt x="288" y="261"/>
                    </a:lnTo>
                    <a:lnTo>
                      <a:pt x="288" y="266"/>
                    </a:lnTo>
                    <a:lnTo>
                      <a:pt x="279" y="271"/>
                    </a:lnTo>
                    <a:lnTo>
                      <a:pt x="274" y="271"/>
                    </a:lnTo>
                    <a:lnTo>
                      <a:pt x="265" y="257"/>
                    </a:lnTo>
                    <a:lnTo>
                      <a:pt x="251" y="252"/>
                    </a:lnTo>
                    <a:lnTo>
                      <a:pt x="246" y="243"/>
                    </a:lnTo>
                    <a:lnTo>
                      <a:pt x="237" y="243"/>
                    </a:lnTo>
                    <a:lnTo>
                      <a:pt x="237" y="243"/>
                    </a:lnTo>
                    <a:lnTo>
                      <a:pt x="237" y="247"/>
                    </a:lnTo>
                    <a:lnTo>
                      <a:pt x="237" y="252"/>
                    </a:lnTo>
                    <a:lnTo>
                      <a:pt x="228" y="261"/>
                    </a:lnTo>
                    <a:lnTo>
                      <a:pt x="218" y="257"/>
                    </a:lnTo>
                    <a:lnTo>
                      <a:pt x="214" y="257"/>
                    </a:lnTo>
                    <a:lnTo>
                      <a:pt x="209" y="261"/>
                    </a:lnTo>
                    <a:lnTo>
                      <a:pt x="200" y="257"/>
                    </a:lnTo>
                    <a:lnTo>
                      <a:pt x="195" y="261"/>
                    </a:lnTo>
                    <a:lnTo>
                      <a:pt x="186" y="261"/>
                    </a:lnTo>
                    <a:lnTo>
                      <a:pt x="181" y="257"/>
                    </a:lnTo>
                    <a:lnTo>
                      <a:pt x="167" y="257"/>
                    </a:lnTo>
                    <a:lnTo>
                      <a:pt x="158" y="238"/>
                    </a:lnTo>
                    <a:lnTo>
                      <a:pt x="149" y="238"/>
                    </a:lnTo>
                    <a:lnTo>
                      <a:pt x="144" y="229"/>
                    </a:lnTo>
                    <a:lnTo>
                      <a:pt x="125" y="219"/>
                    </a:lnTo>
                    <a:lnTo>
                      <a:pt x="116" y="219"/>
                    </a:lnTo>
                    <a:lnTo>
                      <a:pt x="112" y="224"/>
                    </a:lnTo>
                    <a:lnTo>
                      <a:pt x="112" y="229"/>
                    </a:lnTo>
                    <a:lnTo>
                      <a:pt x="107" y="233"/>
                    </a:lnTo>
                    <a:lnTo>
                      <a:pt x="93" y="233"/>
                    </a:lnTo>
                    <a:lnTo>
                      <a:pt x="79" y="233"/>
                    </a:lnTo>
                    <a:lnTo>
                      <a:pt x="70" y="229"/>
                    </a:lnTo>
                    <a:lnTo>
                      <a:pt x="47" y="219"/>
                    </a:lnTo>
                    <a:lnTo>
                      <a:pt x="14" y="224"/>
                    </a:lnTo>
                    <a:lnTo>
                      <a:pt x="9" y="219"/>
                    </a:lnTo>
                    <a:lnTo>
                      <a:pt x="14" y="215"/>
                    </a:lnTo>
                    <a:lnTo>
                      <a:pt x="19" y="205"/>
                    </a:lnTo>
                    <a:lnTo>
                      <a:pt x="19" y="201"/>
                    </a:lnTo>
                    <a:lnTo>
                      <a:pt x="23" y="196"/>
                    </a:lnTo>
                    <a:lnTo>
                      <a:pt x="23" y="187"/>
                    </a:lnTo>
                    <a:lnTo>
                      <a:pt x="19" y="182"/>
                    </a:lnTo>
                    <a:lnTo>
                      <a:pt x="23" y="177"/>
                    </a:lnTo>
                    <a:lnTo>
                      <a:pt x="19" y="168"/>
                    </a:lnTo>
                    <a:lnTo>
                      <a:pt x="28" y="150"/>
                    </a:lnTo>
                    <a:lnTo>
                      <a:pt x="28" y="145"/>
                    </a:lnTo>
                    <a:lnTo>
                      <a:pt x="33" y="140"/>
                    </a:lnTo>
                    <a:lnTo>
                      <a:pt x="28" y="140"/>
                    </a:lnTo>
                    <a:lnTo>
                      <a:pt x="33" y="136"/>
                    </a:lnTo>
                    <a:lnTo>
                      <a:pt x="33" y="131"/>
                    </a:lnTo>
                    <a:lnTo>
                      <a:pt x="33" y="126"/>
                    </a:lnTo>
                    <a:lnTo>
                      <a:pt x="28" y="126"/>
                    </a:lnTo>
                    <a:lnTo>
                      <a:pt x="28" y="126"/>
                    </a:lnTo>
                    <a:lnTo>
                      <a:pt x="28" y="126"/>
                    </a:lnTo>
                    <a:lnTo>
                      <a:pt x="23" y="117"/>
                    </a:lnTo>
                    <a:lnTo>
                      <a:pt x="23" y="112"/>
                    </a:lnTo>
                    <a:lnTo>
                      <a:pt x="19" y="108"/>
                    </a:lnTo>
                    <a:lnTo>
                      <a:pt x="19" y="103"/>
                    </a:lnTo>
                    <a:lnTo>
                      <a:pt x="14" y="98"/>
                    </a:lnTo>
                    <a:lnTo>
                      <a:pt x="14" y="89"/>
                    </a:lnTo>
                    <a:lnTo>
                      <a:pt x="14" y="84"/>
                    </a:lnTo>
                    <a:lnTo>
                      <a:pt x="0" y="70"/>
                    </a:lnTo>
                    <a:lnTo>
                      <a:pt x="0" y="0"/>
                    </a:lnTo>
                    <a:lnTo>
                      <a:pt x="84" y="0"/>
                    </a:lnTo>
                    <a:lnTo>
                      <a:pt x="172" y="0"/>
                    </a:lnTo>
                    <a:lnTo>
                      <a:pt x="172" y="0"/>
                    </a:lnTo>
                    <a:lnTo>
                      <a:pt x="177" y="5"/>
                    </a:lnTo>
                    <a:lnTo>
                      <a:pt x="172" y="19"/>
                    </a:lnTo>
                    <a:lnTo>
                      <a:pt x="177" y="19"/>
                    </a:lnTo>
                    <a:lnTo>
                      <a:pt x="172" y="24"/>
                    </a:lnTo>
                    <a:lnTo>
                      <a:pt x="177" y="33"/>
                    </a:lnTo>
                    <a:lnTo>
                      <a:pt x="177" y="38"/>
                    </a:lnTo>
                    <a:lnTo>
                      <a:pt x="186" y="47"/>
                    </a:lnTo>
                    <a:lnTo>
                      <a:pt x="177" y="61"/>
                    </a:lnTo>
                    <a:lnTo>
                      <a:pt x="177" y="61"/>
                    </a:lnTo>
                    <a:lnTo>
                      <a:pt x="177" y="70"/>
                    </a:lnTo>
                    <a:lnTo>
                      <a:pt x="158" y="80"/>
                    </a:lnTo>
                    <a:lnTo>
                      <a:pt x="153" y="98"/>
                    </a:lnTo>
                    <a:lnTo>
                      <a:pt x="149" y="103"/>
                    </a:lnTo>
                    <a:lnTo>
                      <a:pt x="153" y="112"/>
                    </a:lnTo>
                    <a:lnTo>
                      <a:pt x="149" y="117"/>
                    </a:lnTo>
                    <a:lnTo>
                      <a:pt x="144" y="122"/>
                    </a:lnTo>
                    <a:lnTo>
                      <a:pt x="149" y="136"/>
                    </a:lnTo>
                    <a:lnTo>
                      <a:pt x="144" y="140"/>
                    </a:lnTo>
                    <a:lnTo>
                      <a:pt x="144" y="140"/>
                    </a:lnTo>
                    <a:lnTo>
                      <a:pt x="256" y="140"/>
                    </a:lnTo>
                    <a:lnTo>
                      <a:pt x="246" y="159"/>
                    </a:lnTo>
                    <a:lnTo>
                      <a:pt x="251" y="168"/>
                    </a:lnTo>
                    <a:lnTo>
                      <a:pt x="260" y="173"/>
                    </a:lnTo>
                    <a:lnTo>
                      <a:pt x="265" y="187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38" name="Freeform 105"/>
              <p:cNvSpPr>
                <a:spLocks/>
              </p:cNvSpPr>
              <p:nvPr/>
            </p:nvSpPr>
            <p:spPr bwMode="auto">
              <a:xfrm>
                <a:off x="8230047" y="1155105"/>
                <a:ext cx="177800" cy="296863"/>
              </a:xfrm>
              <a:custGeom>
                <a:avLst/>
                <a:gdLst/>
                <a:ahLst/>
                <a:cxnLst>
                  <a:cxn ang="0">
                    <a:pos x="56" y="187"/>
                  </a:cxn>
                  <a:cxn ang="0">
                    <a:pos x="52" y="173"/>
                  </a:cxn>
                  <a:cxn ang="0">
                    <a:pos x="56" y="163"/>
                  </a:cxn>
                  <a:cxn ang="0">
                    <a:pos x="61" y="121"/>
                  </a:cxn>
                  <a:cxn ang="0">
                    <a:pos x="75" y="84"/>
                  </a:cxn>
                  <a:cxn ang="0">
                    <a:pos x="79" y="56"/>
                  </a:cxn>
                  <a:cxn ang="0">
                    <a:pos x="93" y="51"/>
                  </a:cxn>
                  <a:cxn ang="0">
                    <a:pos x="107" y="37"/>
                  </a:cxn>
                  <a:cxn ang="0">
                    <a:pos x="107" y="33"/>
                  </a:cxn>
                  <a:cxn ang="0">
                    <a:pos x="103" y="19"/>
                  </a:cxn>
                  <a:cxn ang="0">
                    <a:pos x="112" y="9"/>
                  </a:cxn>
                  <a:cxn ang="0">
                    <a:pos x="112" y="0"/>
                  </a:cxn>
                  <a:cxn ang="0">
                    <a:pos x="107" y="0"/>
                  </a:cxn>
                  <a:cxn ang="0">
                    <a:pos x="5" y="0"/>
                  </a:cxn>
                  <a:cxn ang="0">
                    <a:pos x="5" y="9"/>
                  </a:cxn>
                  <a:cxn ang="0">
                    <a:pos x="0" y="14"/>
                  </a:cxn>
                  <a:cxn ang="0">
                    <a:pos x="5" y="19"/>
                  </a:cxn>
                  <a:cxn ang="0">
                    <a:pos x="0" y="33"/>
                  </a:cxn>
                  <a:cxn ang="0">
                    <a:pos x="5" y="47"/>
                  </a:cxn>
                  <a:cxn ang="0">
                    <a:pos x="5" y="51"/>
                  </a:cxn>
                  <a:cxn ang="0">
                    <a:pos x="5" y="61"/>
                  </a:cxn>
                  <a:cxn ang="0">
                    <a:pos x="0" y="65"/>
                  </a:cxn>
                  <a:cxn ang="0">
                    <a:pos x="0" y="79"/>
                  </a:cxn>
                  <a:cxn ang="0">
                    <a:pos x="0" y="103"/>
                  </a:cxn>
                  <a:cxn ang="0">
                    <a:pos x="0" y="112"/>
                  </a:cxn>
                  <a:cxn ang="0">
                    <a:pos x="0" y="117"/>
                  </a:cxn>
                  <a:cxn ang="0">
                    <a:pos x="5" y="112"/>
                  </a:cxn>
                  <a:cxn ang="0">
                    <a:pos x="10" y="121"/>
                  </a:cxn>
                  <a:cxn ang="0">
                    <a:pos x="5" y="177"/>
                  </a:cxn>
                  <a:cxn ang="0">
                    <a:pos x="10" y="187"/>
                  </a:cxn>
                  <a:cxn ang="0">
                    <a:pos x="56" y="187"/>
                  </a:cxn>
                </a:cxnLst>
                <a:rect l="0" t="0" r="r" b="b"/>
                <a:pathLst>
                  <a:path w="112" h="187">
                    <a:moveTo>
                      <a:pt x="56" y="187"/>
                    </a:moveTo>
                    <a:lnTo>
                      <a:pt x="52" y="173"/>
                    </a:lnTo>
                    <a:lnTo>
                      <a:pt x="56" y="163"/>
                    </a:lnTo>
                    <a:lnTo>
                      <a:pt x="61" y="121"/>
                    </a:lnTo>
                    <a:lnTo>
                      <a:pt x="75" y="84"/>
                    </a:lnTo>
                    <a:lnTo>
                      <a:pt x="79" y="56"/>
                    </a:lnTo>
                    <a:lnTo>
                      <a:pt x="93" y="51"/>
                    </a:lnTo>
                    <a:lnTo>
                      <a:pt x="107" y="37"/>
                    </a:lnTo>
                    <a:lnTo>
                      <a:pt x="107" y="33"/>
                    </a:lnTo>
                    <a:lnTo>
                      <a:pt x="103" y="19"/>
                    </a:lnTo>
                    <a:lnTo>
                      <a:pt x="112" y="9"/>
                    </a:lnTo>
                    <a:lnTo>
                      <a:pt x="112" y="0"/>
                    </a:lnTo>
                    <a:lnTo>
                      <a:pt x="107" y="0"/>
                    </a:lnTo>
                    <a:lnTo>
                      <a:pt x="5" y="0"/>
                    </a:lnTo>
                    <a:lnTo>
                      <a:pt x="5" y="9"/>
                    </a:lnTo>
                    <a:lnTo>
                      <a:pt x="0" y="14"/>
                    </a:lnTo>
                    <a:lnTo>
                      <a:pt x="5" y="19"/>
                    </a:lnTo>
                    <a:lnTo>
                      <a:pt x="0" y="33"/>
                    </a:lnTo>
                    <a:lnTo>
                      <a:pt x="5" y="47"/>
                    </a:lnTo>
                    <a:lnTo>
                      <a:pt x="5" y="51"/>
                    </a:lnTo>
                    <a:lnTo>
                      <a:pt x="5" y="61"/>
                    </a:lnTo>
                    <a:lnTo>
                      <a:pt x="0" y="65"/>
                    </a:lnTo>
                    <a:lnTo>
                      <a:pt x="0" y="79"/>
                    </a:lnTo>
                    <a:lnTo>
                      <a:pt x="0" y="103"/>
                    </a:lnTo>
                    <a:lnTo>
                      <a:pt x="0" y="112"/>
                    </a:lnTo>
                    <a:lnTo>
                      <a:pt x="0" y="117"/>
                    </a:lnTo>
                    <a:lnTo>
                      <a:pt x="5" y="112"/>
                    </a:lnTo>
                    <a:lnTo>
                      <a:pt x="10" y="121"/>
                    </a:lnTo>
                    <a:lnTo>
                      <a:pt x="5" y="177"/>
                    </a:lnTo>
                    <a:lnTo>
                      <a:pt x="10" y="187"/>
                    </a:lnTo>
                    <a:lnTo>
                      <a:pt x="56" y="187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39" name="Freeform 106"/>
              <p:cNvSpPr>
                <a:spLocks/>
              </p:cNvSpPr>
              <p:nvPr/>
            </p:nvSpPr>
            <p:spPr bwMode="auto">
              <a:xfrm>
                <a:off x="8230047" y="1155105"/>
                <a:ext cx="177800" cy="296863"/>
              </a:xfrm>
              <a:custGeom>
                <a:avLst/>
                <a:gdLst/>
                <a:ahLst/>
                <a:cxnLst>
                  <a:cxn ang="0">
                    <a:pos x="56" y="187"/>
                  </a:cxn>
                  <a:cxn ang="0">
                    <a:pos x="52" y="173"/>
                  </a:cxn>
                  <a:cxn ang="0">
                    <a:pos x="56" y="163"/>
                  </a:cxn>
                  <a:cxn ang="0">
                    <a:pos x="61" y="121"/>
                  </a:cxn>
                  <a:cxn ang="0">
                    <a:pos x="75" y="84"/>
                  </a:cxn>
                  <a:cxn ang="0">
                    <a:pos x="79" y="56"/>
                  </a:cxn>
                  <a:cxn ang="0">
                    <a:pos x="93" y="51"/>
                  </a:cxn>
                  <a:cxn ang="0">
                    <a:pos x="107" y="37"/>
                  </a:cxn>
                  <a:cxn ang="0">
                    <a:pos x="107" y="33"/>
                  </a:cxn>
                  <a:cxn ang="0">
                    <a:pos x="103" y="19"/>
                  </a:cxn>
                  <a:cxn ang="0">
                    <a:pos x="112" y="9"/>
                  </a:cxn>
                  <a:cxn ang="0">
                    <a:pos x="112" y="0"/>
                  </a:cxn>
                  <a:cxn ang="0">
                    <a:pos x="107" y="0"/>
                  </a:cxn>
                  <a:cxn ang="0">
                    <a:pos x="5" y="0"/>
                  </a:cxn>
                  <a:cxn ang="0">
                    <a:pos x="5" y="9"/>
                  </a:cxn>
                  <a:cxn ang="0">
                    <a:pos x="0" y="14"/>
                  </a:cxn>
                  <a:cxn ang="0">
                    <a:pos x="5" y="19"/>
                  </a:cxn>
                  <a:cxn ang="0">
                    <a:pos x="0" y="33"/>
                  </a:cxn>
                  <a:cxn ang="0">
                    <a:pos x="5" y="47"/>
                  </a:cxn>
                  <a:cxn ang="0">
                    <a:pos x="5" y="51"/>
                  </a:cxn>
                  <a:cxn ang="0">
                    <a:pos x="5" y="61"/>
                  </a:cxn>
                  <a:cxn ang="0">
                    <a:pos x="0" y="65"/>
                  </a:cxn>
                  <a:cxn ang="0">
                    <a:pos x="0" y="79"/>
                  </a:cxn>
                  <a:cxn ang="0">
                    <a:pos x="0" y="103"/>
                  </a:cxn>
                  <a:cxn ang="0">
                    <a:pos x="0" y="112"/>
                  </a:cxn>
                  <a:cxn ang="0">
                    <a:pos x="0" y="117"/>
                  </a:cxn>
                  <a:cxn ang="0">
                    <a:pos x="5" y="112"/>
                  </a:cxn>
                  <a:cxn ang="0">
                    <a:pos x="10" y="121"/>
                  </a:cxn>
                  <a:cxn ang="0">
                    <a:pos x="5" y="177"/>
                  </a:cxn>
                  <a:cxn ang="0">
                    <a:pos x="10" y="187"/>
                  </a:cxn>
                  <a:cxn ang="0">
                    <a:pos x="56" y="187"/>
                  </a:cxn>
                </a:cxnLst>
                <a:rect l="0" t="0" r="r" b="b"/>
                <a:pathLst>
                  <a:path w="112" h="187">
                    <a:moveTo>
                      <a:pt x="56" y="187"/>
                    </a:moveTo>
                    <a:lnTo>
                      <a:pt x="52" y="173"/>
                    </a:lnTo>
                    <a:lnTo>
                      <a:pt x="56" y="163"/>
                    </a:lnTo>
                    <a:lnTo>
                      <a:pt x="61" y="121"/>
                    </a:lnTo>
                    <a:lnTo>
                      <a:pt x="75" y="84"/>
                    </a:lnTo>
                    <a:lnTo>
                      <a:pt x="79" y="56"/>
                    </a:lnTo>
                    <a:lnTo>
                      <a:pt x="93" y="51"/>
                    </a:lnTo>
                    <a:lnTo>
                      <a:pt x="107" y="37"/>
                    </a:lnTo>
                    <a:lnTo>
                      <a:pt x="107" y="33"/>
                    </a:lnTo>
                    <a:lnTo>
                      <a:pt x="103" y="19"/>
                    </a:lnTo>
                    <a:lnTo>
                      <a:pt x="112" y="9"/>
                    </a:lnTo>
                    <a:lnTo>
                      <a:pt x="112" y="0"/>
                    </a:lnTo>
                    <a:lnTo>
                      <a:pt x="107" y="0"/>
                    </a:lnTo>
                    <a:lnTo>
                      <a:pt x="5" y="0"/>
                    </a:lnTo>
                    <a:lnTo>
                      <a:pt x="5" y="9"/>
                    </a:lnTo>
                    <a:lnTo>
                      <a:pt x="0" y="14"/>
                    </a:lnTo>
                    <a:lnTo>
                      <a:pt x="5" y="19"/>
                    </a:lnTo>
                    <a:lnTo>
                      <a:pt x="0" y="33"/>
                    </a:lnTo>
                    <a:lnTo>
                      <a:pt x="5" y="47"/>
                    </a:lnTo>
                    <a:lnTo>
                      <a:pt x="5" y="51"/>
                    </a:lnTo>
                    <a:lnTo>
                      <a:pt x="5" y="61"/>
                    </a:lnTo>
                    <a:lnTo>
                      <a:pt x="0" y="65"/>
                    </a:lnTo>
                    <a:lnTo>
                      <a:pt x="0" y="79"/>
                    </a:lnTo>
                    <a:lnTo>
                      <a:pt x="0" y="103"/>
                    </a:lnTo>
                    <a:lnTo>
                      <a:pt x="0" y="112"/>
                    </a:lnTo>
                    <a:lnTo>
                      <a:pt x="0" y="117"/>
                    </a:lnTo>
                    <a:lnTo>
                      <a:pt x="5" y="112"/>
                    </a:lnTo>
                    <a:lnTo>
                      <a:pt x="10" y="121"/>
                    </a:lnTo>
                    <a:lnTo>
                      <a:pt x="5" y="177"/>
                    </a:lnTo>
                    <a:lnTo>
                      <a:pt x="10" y="187"/>
                    </a:lnTo>
                    <a:lnTo>
                      <a:pt x="56" y="187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40" name="Freeform 107"/>
              <p:cNvSpPr>
                <a:spLocks/>
              </p:cNvSpPr>
              <p:nvPr/>
            </p:nvSpPr>
            <p:spPr bwMode="auto">
              <a:xfrm>
                <a:off x="8031609" y="1621830"/>
                <a:ext cx="155575" cy="288925"/>
              </a:xfrm>
              <a:custGeom>
                <a:avLst/>
                <a:gdLst/>
                <a:ahLst/>
                <a:cxnLst>
                  <a:cxn ang="0">
                    <a:pos x="0" y="140"/>
                  </a:cxn>
                  <a:cxn ang="0">
                    <a:pos x="9" y="149"/>
                  </a:cxn>
                  <a:cxn ang="0">
                    <a:pos x="14" y="154"/>
                  </a:cxn>
                  <a:cxn ang="0">
                    <a:pos x="23" y="158"/>
                  </a:cxn>
                  <a:cxn ang="0">
                    <a:pos x="33" y="163"/>
                  </a:cxn>
                  <a:cxn ang="0">
                    <a:pos x="42" y="163"/>
                  </a:cxn>
                  <a:cxn ang="0">
                    <a:pos x="42" y="177"/>
                  </a:cxn>
                  <a:cxn ang="0">
                    <a:pos x="42" y="182"/>
                  </a:cxn>
                  <a:cxn ang="0">
                    <a:pos x="51" y="172"/>
                  </a:cxn>
                  <a:cxn ang="0">
                    <a:pos x="60" y="154"/>
                  </a:cxn>
                  <a:cxn ang="0">
                    <a:pos x="70" y="149"/>
                  </a:cxn>
                  <a:cxn ang="0">
                    <a:pos x="74" y="140"/>
                  </a:cxn>
                  <a:cxn ang="0">
                    <a:pos x="74" y="135"/>
                  </a:cxn>
                  <a:cxn ang="0">
                    <a:pos x="79" y="135"/>
                  </a:cxn>
                  <a:cxn ang="0">
                    <a:pos x="84" y="130"/>
                  </a:cxn>
                  <a:cxn ang="0">
                    <a:pos x="84" y="112"/>
                  </a:cxn>
                  <a:cxn ang="0">
                    <a:pos x="88" y="107"/>
                  </a:cxn>
                  <a:cxn ang="0">
                    <a:pos x="88" y="107"/>
                  </a:cxn>
                  <a:cxn ang="0">
                    <a:pos x="93" y="107"/>
                  </a:cxn>
                  <a:cxn ang="0">
                    <a:pos x="98" y="93"/>
                  </a:cxn>
                  <a:cxn ang="0">
                    <a:pos x="98" y="84"/>
                  </a:cxn>
                  <a:cxn ang="0">
                    <a:pos x="98" y="79"/>
                  </a:cxn>
                  <a:cxn ang="0">
                    <a:pos x="88" y="74"/>
                  </a:cxn>
                  <a:cxn ang="0">
                    <a:pos x="84" y="70"/>
                  </a:cxn>
                  <a:cxn ang="0">
                    <a:pos x="84" y="65"/>
                  </a:cxn>
                  <a:cxn ang="0">
                    <a:pos x="84" y="61"/>
                  </a:cxn>
                  <a:cxn ang="0">
                    <a:pos x="88" y="56"/>
                  </a:cxn>
                  <a:cxn ang="0">
                    <a:pos x="88" y="51"/>
                  </a:cxn>
                  <a:cxn ang="0">
                    <a:pos x="98" y="28"/>
                  </a:cxn>
                  <a:cxn ang="0">
                    <a:pos x="51" y="0"/>
                  </a:cxn>
                  <a:cxn ang="0">
                    <a:pos x="42" y="5"/>
                  </a:cxn>
                  <a:cxn ang="0">
                    <a:pos x="33" y="23"/>
                  </a:cxn>
                  <a:cxn ang="0">
                    <a:pos x="23" y="28"/>
                  </a:cxn>
                  <a:cxn ang="0">
                    <a:pos x="28" y="37"/>
                  </a:cxn>
                  <a:cxn ang="0">
                    <a:pos x="23" y="42"/>
                  </a:cxn>
                  <a:cxn ang="0">
                    <a:pos x="23" y="47"/>
                  </a:cxn>
                  <a:cxn ang="0">
                    <a:pos x="19" y="51"/>
                  </a:cxn>
                  <a:cxn ang="0">
                    <a:pos x="19" y="51"/>
                  </a:cxn>
                  <a:cxn ang="0">
                    <a:pos x="23" y="61"/>
                  </a:cxn>
                  <a:cxn ang="0">
                    <a:pos x="28" y="61"/>
                  </a:cxn>
                  <a:cxn ang="0">
                    <a:pos x="28" y="70"/>
                  </a:cxn>
                  <a:cxn ang="0">
                    <a:pos x="33" y="74"/>
                  </a:cxn>
                  <a:cxn ang="0">
                    <a:pos x="47" y="93"/>
                  </a:cxn>
                  <a:cxn ang="0">
                    <a:pos x="33" y="102"/>
                  </a:cxn>
                  <a:cxn ang="0">
                    <a:pos x="23" y="107"/>
                  </a:cxn>
                  <a:cxn ang="0">
                    <a:pos x="28" y="112"/>
                  </a:cxn>
                  <a:cxn ang="0">
                    <a:pos x="23" y="112"/>
                  </a:cxn>
                  <a:cxn ang="0">
                    <a:pos x="14" y="116"/>
                  </a:cxn>
                  <a:cxn ang="0">
                    <a:pos x="9" y="121"/>
                  </a:cxn>
                  <a:cxn ang="0">
                    <a:pos x="5" y="121"/>
                  </a:cxn>
                  <a:cxn ang="0">
                    <a:pos x="0" y="135"/>
                  </a:cxn>
                  <a:cxn ang="0">
                    <a:pos x="0" y="140"/>
                  </a:cxn>
                </a:cxnLst>
                <a:rect l="0" t="0" r="r" b="b"/>
                <a:pathLst>
                  <a:path w="98" h="182">
                    <a:moveTo>
                      <a:pt x="0" y="140"/>
                    </a:moveTo>
                    <a:lnTo>
                      <a:pt x="9" y="149"/>
                    </a:lnTo>
                    <a:lnTo>
                      <a:pt x="14" y="154"/>
                    </a:lnTo>
                    <a:lnTo>
                      <a:pt x="23" y="158"/>
                    </a:lnTo>
                    <a:lnTo>
                      <a:pt x="33" y="163"/>
                    </a:lnTo>
                    <a:lnTo>
                      <a:pt x="42" y="163"/>
                    </a:lnTo>
                    <a:lnTo>
                      <a:pt x="42" y="177"/>
                    </a:lnTo>
                    <a:lnTo>
                      <a:pt x="42" y="182"/>
                    </a:lnTo>
                    <a:lnTo>
                      <a:pt x="51" y="172"/>
                    </a:lnTo>
                    <a:lnTo>
                      <a:pt x="60" y="154"/>
                    </a:lnTo>
                    <a:lnTo>
                      <a:pt x="70" y="149"/>
                    </a:lnTo>
                    <a:lnTo>
                      <a:pt x="74" y="140"/>
                    </a:lnTo>
                    <a:lnTo>
                      <a:pt x="74" y="135"/>
                    </a:lnTo>
                    <a:lnTo>
                      <a:pt x="79" y="135"/>
                    </a:lnTo>
                    <a:lnTo>
                      <a:pt x="84" y="130"/>
                    </a:lnTo>
                    <a:lnTo>
                      <a:pt x="84" y="112"/>
                    </a:lnTo>
                    <a:lnTo>
                      <a:pt x="88" y="107"/>
                    </a:lnTo>
                    <a:lnTo>
                      <a:pt x="88" y="107"/>
                    </a:lnTo>
                    <a:lnTo>
                      <a:pt x="93" y="107"/>
                    </a:lnTo>
                    <a:lnTo>
                      <a:pt x="98" y="93"/>
                    </a:lnTo>
                    <a:lnTo>
                      <a:pt x="98" y="84"/>
                    </a:lnTo>
                    <a:lnTo>
                      <a:pt x="98" y="79"/>
                    </a:lnTo>
                    <a:lnTo>
                      <a:pt x="88" y="74"/>
                    </a:lnTo>
                    <a:lnTo>
                      <a:pt x="84" y="70"/>
                    </a:lnTo>
                    <a:lnTo>
                      <a:pt x="84" y="65"/>
                    </a:lnTo>
                    <a:lnTo>
                      <a:pt x="84" y="61"/>
                    </a:lnTo>
                    <a:lnTo>
                      <a:pt x="88" y="56"/>
                    </a:lnTo>
                    <a:lnTo>
                      <a:pt x="88" y="51"/>
                    </a:lnTo>
                    <a:lnTo>
                      <a:pt x="98" y="28"/>
                    </a:lnTo>
                    <a:lnTo>
                      <a:pt x="51" y="0"/>
                    </a:lnTo>
                    <a:lnTo>
                      <a:pt x="42" y="5"/>
                    </a:lnTo>
                    <a:lnTo>
                      <a:pt x="33" y="23"/>
                    </a:lnTo>
                    <a:lnTo>
                      <a:pt x="23" y="28"/>
                    </a:lnTo>
                    <a:lnTo>
                      <a:pt x="28" y="37"/>
                    </a:lnTo>
                    <a:lnTo>
                      <a:pt x="23" y="42"/>
                    </a:lnTo>
                    <a:lnTo>
                      <a:pt x="23" y="47"/>
                    </a:lnTo>
                    <a:lnTo>
                      <a:pt x="19" y="51"/>
                    </a:lnTo>
                    <a:lnTo>
                      <a:pt x="19" y="51"/>
                    </a:lnTo>
                    <a:lnTo>
                      <a:pt x="23" y="61"/>
                    </a:lnTo>
                    <a:lnTo>
                      <a:pt x="28" y="61"/>
                    </a:lnTo>
                    <a:lnTo>
                      <a:pt x="28" y="70"/>
                    </a:lnTo>
                    <a:lnTo>
                      <a:pt x="33" y="74"/>
                    </a:lnTo>
                    <a:lnTo>
                      <a:pt x="47" y="93"/>
                    </a:lnTo>
                    <a:lnTo>
                      <a:pt x="33" y="102"/>
                    </a:lnTo>
                    <a:lnTo>
                      <a:pt x="23" y="107"/>
                    </a:lnTo>
                    <a:lnTo>
                      <a:pt x="28" y="112"/>
                    </a:lnTo>
                    <a:lnTo>
                      <a:pt x="23" y="112"/>
                    </a:lnTo>
                    <a:lnTo>
                      <a:pt x="14" y="116"/>
                    </a:lnTo>
                    <a:lnTo>
                      <a:pt x="9" y="121"/>
                    </a:lnTo>
                    <a:lnTo>
                      <a:pt x="5" y="121"/>
                    </a:lnTo>
                    <a:lnTo>
                      <a:pt x="0" y="135"/>
                    </a:lnTo>
                    <a:lnTo>
                      <a:pt x="0" y="140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41" name="Freeform 108"/>
              <p:cNvSpPr>
                <a:spLocks/>
              </p:cNvSpPr>
              <p:nvPr/>
            </p:nvSpPr>
            <p:spPr bwMode="auto">
              <a:xfrm>
                <a:off x="8031609" y="1621830"/>
                <a:ext cx="155575" cy="288925"/>
              </a:xfrm>
              <a:custGeom>
                <a:avLst/>
                <a:gdLst/>
                <a:ahLst/>
                <a:cxnLst>
                  <a:cxn ang="0">
                    <a:pos x="0" y="140"/>
                  </a:cxn>
                  <a:cxn ang="0">
                    <a:pos x="9" y="149"/>
                  </a:cxn>
                  <a:cxn ang="0">
                    <a:pos x="14" y="154"/>
                  </a:cxn>
                  <a:cxn ang="0">
                    <a:pos x="23" y="158"/>
                  </a:cxn>
                  <a:cxn ang="0">
                    <a:pos x="33" y="163"/>
                  </a:cxn>
                  <a:cxn ang="0">
                    <a:pos x="42" y="163"/>
                  </a:cxn>
                  <a:cxn ang="0">
                    <a:pos x="42" y="177"/>
                  </a:cxn>
                  <a:cxn ang="0">
                    <a:pos x="42" y="182"/>
                  </a:cxn>
                  <a:cxn ang="0">
                    <a:pos x="51" y="172"/>
                  </a:cxn>
                  <a:cxn ang="0">
                    <a:pos x="60" y="154"/>
                  </a:cxn>
                  <a:cxn ang="0">
                    <a:pos x="70" y="149"/>
                  </a:cxn>
                  <a:cxn ang="0">
                    <a:pos x="74" y="140"/>
                  </a:cxn>
                  <a:cxn ang="0">
                    <a:pos x="74" y="135"/>
                  </a:cxn>
                  <a:cxn ang="0">
                    <a:pos x="79" y="135"/>
                  </a:cxn>
                  <a:cxn ang="0">
                    <a:pos x="84" y="130"/>
                  </a:cxn>
                  <a:cxn ang="0">
                    <a:pos x="84" y="112"/>
                  </a:cxn>
                  <a:cxn ang="0">
                    <a:pos x="88" y="107"/>
                  </a:cxn>
                  <a:cxn ang="0">
                    <a:pos x="88" y="107"/>
                  </a:cxn>
                  <a:cxn ang="0">
                    <a:pos x="93" y="107"/>
                  </a:cxn>
                  <a:cxn ang="0">
                    <a:pos x="98" y="93"/>
                  </a:cxn>
                  <a:cxn ang="0">
                    <a:pos x="98" y="84"/>
                  </a:cxn>
                  <a:cxn ang="0">
                    <a:pos x="98" y="79"/>
                  </a:cxn>
                  <a:cxn ang="0">
                    <a:pos x="88" y="74"/>
                  </a:cxn>
                  <a:cxn ang="0">
                    <a:pos x="84" y="70"/>
                  </a:cxn>
                  <a:cxn ang="0">
                    <a:pos x="84" y="65"/>
                  </a:cxn>
                  <a:cxn ang="0">
                    <a:pos x="84" y="61"/>
                  </a:cxn>
                  <a:cxn ang="0">
                    <a:pos x="88" y="56"/>
                  </a:cxn>
                  <a:cxn ang="0">
                    <a:pos x="88" y="51"/>
                  </a:cxn>
                  <a:cxn ang="0">
                    <a:pos x="98" y="28"/>
                  </a:cxn>
                  <a:cxn ang="0">
                    <a:pos x="51" y="0"/>
                  </a:cxn>
                  <a:cxn ang="0">
                    <a:pos x="42" y="5"/>
                  </a:cxn>
                  <a:cxn ang="0">
                    <a:pos x="33" y="23"/>
                  </a:cxn>
                  <a:cxn ang="0">
                    <a:pos x="23" y="28"/>
                  </a:cxn>
                  <a:cxn ang="0">
                    <a:pos x="28" y="37"/>
                  </a:cxn>
                  <a:cxn ang="0">
                    <a:pos x="23" y="42"/>
                  </a:cxn>
                  <a:cxn ang="0">
                    <a:pos x="23" y="47"/>
                  </a:cxn>
                  <a:cxn ang="0">
                    <a:pos x="19" y="51"/>
                  </a:cxn>
                  <a:cxn ang="0">
                    <a:pos x="19" y="51"/>
                  </a:cxn>
                  <a:cxn ang="0">
                    <a:pos x="23" y="61"/>
                  </a:cxn>
                  <a:cxn ang="0">
                    <a:pos x="28" y="61"/>
                  </a:cxn>
                  <a:cxn ang="0">
                    <a:pos x="28" y="70"/>
                  </a:cxn>
                  <a:cxn ang="0">
                    <a:pos x="33" y="74"/>
                  </a:cxn>
                  <a:cxn ang="0">
                    <a:pos x="47" y="93"/>
                  </a:cxn>
                  <a:cxn ang="0">
                    <a:pos x="33" y="102"/>
                  </a:cxn>
                  <a:cxn ang="0">
                    <a:pos x="23" y="107"/>
                  </a:cxn>
                  <a:cxn ang="0">
                    <a:pos x="28" y="112"/>
                  </a:cxn>
                  <a:cxn ang="0">
                    <a:pos x="23" y="112"/>
                  </a:cxn>
                  <a:cxn ang="0">
                    <a:pos x="14" y="116"/>
                  </a:cxn>
                  <a:cxn ang="0">
                    <a:pos x="9" y="121"/>
                  </a:cxn>
                  <a:cxn ang="0">
                    <a:pos x="5" y="121"/>
                  </a:cxn>
                  <a:cxn ang="0">
                    <a:pos x="0" y="135"/>
                  </a:cxn>
                  <a:cxn ang="0">
                    <a:pos x="0" y="140"/>
                  </a:cxn>
                </a:cxnLst>
                <a:rect l="0" t="0" r="r" b="b"/>
                <a:pathLst>
                  <a:path w="98" h="182">
                    <a:moveTo>
                      <a:pt x="0" y="140"/>
                    </a:moveTo>
                    <a:lnTo>
                      <a:pt x="9" y="149"/>
                    </a:lnTo>
                    <a:lnTo>
                      <a:pt x="14" y="154"/>
                    </a:lnTo>
                    <a:lnTo>
                      <a:pt x="23" y="158"/>
                    </a:lnTo>
                    <a:lnTo>
                      <a:pt x="33" y="163"/>
                    </a:lnTo>
                    <a:lnTo>
                      <a:pt x="42" y="163"/>
                    </a:lnTo>
                    <a:lnTo>
                      <a:pt x="42" y="177"/>
                    </a:lnTo>
                    <a:lnTo>
                      <a:pt x="42" y="182"/>
                    </a:lnTo>
                    <a:lnTo>
                      <a:pt x="51" y="172"/>
                    </a:lnTo>
                    <a:lnTo>
                      <a:pt x="60" y="154"/>
                    </a:lnTo>
                    <a:lnTo>
                      <a:pt x="70" y="149"/>
                    </a:lnTo>
                    <a:lnTo>
                      <a:pt x="74" y="140"/>
                    </a:lnTo>
                    <a:lnTo>
                      <a:pt x="74" y="135"/>
                    </a:lnTo>
                    <a:lnTo>
                      <a:pt x="79" y="135"/>
                    </a:lnTo>
                    <a:lnTo>
                      <a:pt x="84" y="130"/>
                    </a:lnTo>
                    <a:lnTo>
                      <a:pt x="84" y="112"/>
                    </a:lnTo>
                    <a:lnTo>
                      <a:pt x="88" y="107"/>
                    </a:lnTo>
                    <a:lnTo>
                      <a:pt x="88" y="107"/>
                    </a:lnTo>
                    <a:lnTo>
                      <a:pt x="93" y="107"/>
                    </a:lnTo>
                    <a:lnTo>
                      <a:pt x="98" y="93"/>
                    </a:lnTo>
                    <a:lnTo>
                      <a:pt x="98" y="84"/>
                    </a:lnTo>
                    <a:lnTo>
                      <a:pt x="98" y="79"/>
                    </a:lnTo>
                    <a:lnTo>
                      <a:pt x="88" y="74"/>
                    </a:lnTo>
                    <a:lnTo>
                      <a:pt x="84" y="70"/>
                    </a:lnTo>
                    <a:lnTo>
                      <a:pt x="84" y="65"/>
                    </a:lnTo>
                    <a:lnTo>
                      <a:pt x="84" y="61"/>
                    </a:lnTo>
                    <a:lnTo>
                      <a:pt x="88" y="56"/>
                    </a:lnTo>
                    <a:lnTo>
                      <a:pt x="88" y="51"/>
                    </a:lnTo>
                    <a:lnTo>
                      <a:pt x="98" y="28"/>
                    </a:lnTo>
                    <a:lnTo>
                      <a:pt x="51" y="0"/>
                    </a:lnTo>
                    <a:lnTo>
                      <a:pt x="42" y="5"/>
                    </a:lnTo>
                    <a:lnTo>
                      <a:pt x="33" y="23"/>
                    </a:lnTo>
                    <a:lnTo>
                      <a:pt x="23" y="28"/>
                    </a:lnTo>
                    <a:lnTo>
                      <a:pt x="28" y="37"/>
                    </a:lnTo>
                    <a:lnTo>
                      <a:pt x="23" y="42"/>
                    </a:lnTo>
                    <a:lnTo>
                      <a:pt x="23" y="47"/>
                    </a:lnTo>
                    <a:lnTo>
                      <a:pt x="19" y="51"/>
                    </a:lnTo>
                    <a:lnTo>
                      <a:pt x="19" y="51"/>
                    </a:lnTo>
                    <a:lnTo>
                      <a:pt x="23" y="61"/>
                    </a:lnTo>
                    <a:lnTo>
                      <a:pt x="28" y="61"/>
                    </a:lnTo>
                    <a:lnTo>
                      <a:pt x="28" y="70"/>
                    </a:lnTo>
                    <a:lnTo>
                      <a:pt x="33" y="74"/>
                    </a:lnTo>
                    <a:lnTo>
                      <a:pt x="47" y="93"/>
                    </a:lnTo>
                    <a:lnTo>
                      <a:pt x="33" y="102"/>
                    </a:lnTo>
                    <a:lnTo>
                      <a:pt x="23" y="107"/>
                    </a:lnTo>
                    <a:lnTo>
                      <a:pt x="28" y="112"/>
                    </a:lnTo>
                    <a:lnTo>
                      <a:pt x="23" y="112"/>
                    </a:lnTo>
                    <a:lnTo>
                      <a:pt x="14" y="116"/>
                    </a:lnTo>
                    <a:lnTo>
                      <a:pt x="9" y="121"/>
                    </a:lnTo>
                    <a:lnTo>
                      <a:pt x="5" y="121"/>
                    </a:lnTo>
                    <a:lnTo>
                      <a:pt x="0" y="135"/>
                    </a:lnTo>
                    <a:lnTo>
                      <a:pt x="0" y="140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42" name="Freeform 109"/>
              <p:cNvSpPr>
                <a:spLocks/>
              </p:cNvSpPr>
              <p:nvPr/>
            </p:nvSpPr>
            <p:spPr bwMode="auto">
              <a:xfrm>
                <a:off x="8377684" y="1532930"/>
                <a:ext cx="60325" cy="88900"/>
              </a:xfrm>
              <a:custGeom>
                <a:avLst/>
                <a:gdLst/>
                <a:ahLst/>
                <a:cxnLst>
                  <a:cxn ang="0">
                    <a:pos x="0" y="56"/>
                  </a:cxn>
                  <a:cxn ang="0">
                    <a:pos x="19" y="51"/>
                  </a:cxn>
                  <a:cxn ang="0">
                    <a:pos x="24" y="51"/>
                  </a:cxn>
                  <a:cxn ang="0">
                    <a:pos x="28" y="47"/>
                  </a:cxn>
                  <a:cxn ang="0">
                    <a:pos x="33" y="33"/>
                  </a:cxn>
                  <a:cxn ang="0">
                    <a:pos x="38" y="28"/>
                  </a:cxn>
                  <a:cxn ang="0">
                    <a:pos x="28" y="23"/>
                  </a:cxn>
                  <a:cxn ang="0">
                    <a:pos x="28" y="14"/>
                  </a:cxn>
                  <a:cxn ang="0">
                    <a:pos x="28" y="14"/>
                  </a:cxn>
                  <a:cxn ang="0">
                    <a:pos x="24" y="0"/>
                  </a:cxn>
                  <a:cxn ang="0">
                    <a:pos x="0" y="0"/>
                  </a:cxn>
                  <a:cxn ang="0">
                    <a:pos x="0" y="51"/>
                  </a:cxn>
                  <a:cxn ang="0">
                    <a:pos x="0" y="51"/>
                  </a:cxn>
                  <a:cxn ang="0">
                    <a:pos x="0" y="56"/>
                  </a:cxn>
                </a:cxnLst>
                <a:rect l="0" t="0" r="r" b="b"/>
                <a:pathLst>
                  <a:path w="38" h="56">
                    <a:moveTo>
                      <a:pt x="0" y="56"/>
                    </a:moveTo>
                    <a:lnTo>
                      <a:pt x="19" y="51"/>
                    </a:lnTo>
                    <a:lnTo>
                      <a:pt x="24" y="51"/>
                    </a:lnTo>
                    <a:lnTo>
                      <a:pt x="28" y="47"/>
                    </a:lnTo>
                    <a:lnTo>
                      <a:pt x="33" y="33"/>
                    </a:lnTo>
                    <a:lnTo>
                      <a:pt x="38" y="28"/>
                    </a:lnTo>
                    <a:lnTo>
                      <a:pt x="28" y="23"/>
                    </a:lnTo>
                    <a:lnTo>
                      <a:pt x="28" y="14"/>
                    </a:lnTo>
                    <a:lnTo>
                      <a:pt x="28" y="14"/>
                    </a:lnTo>
                    <a:lnTo>
                      <a:pt x="24" y="0"/>
                    </a:lnTo>
                    <a:lnTo>
                      <a:pt x="0" y="0"/>
                    </a:lnTo>
                    <a:lnTo>
                      <a:pt x="0" y="51"/>
                    </a:lnTo>
                    <a:lnTo>
                      <a:pt x="0" y="51"/>
                    </a:lnTo>
                    <a:lnTo>
                      <a:pt x="0" y="56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43" name="Freeform 110"/>
              <p:cNvSpPr>
                <a:spLocks/>
              </p:cNvSpPr>
              <p:nvPr/>
            </p:nvSpPr>
            <p:spPr bwMode="auto">
              <a:xfrm>
                <a:off x="8377684" y="1532930"/>
                <a:ext cx="60325" cy="88900"/>
              </a:xfrm>
              <a:custGeom>
                <a:avLst/>
                <a:gdLst/>
                <a:ahLst/>
                <a:cxnLst>
                  <a:cxn ang="0">
                    <a:pos x="0" y="56"/>
                  </a:cxn>
                  <a:cxn ang="0">
                    <a:pos x="19" y="51"/>
                  </a:cxn>
                  <a:cxn ang="0">
                    <a:pos x="24" y="51"/>
                  </a:cxn>
                  <a:cxn ang="0">
                    <a:pos x="28" y="47"/>
                  </a:cxn>
                  <a:cxn ang="0">
                    <a:pos x="33" y="33"/>
                  </a:cxn>
                  <a:cxn ang="0">
                    <a:pos x="38" y="28"/>
                  </a:cxn>
                  <a:cxn ang="0">
                    <a:pos x="28" y="23"/>
                  </a:cxn>
                  <a:cxn ang="0">
                    <a:pos x="28" y="14"/>
                  </a:cxn>
                  <a:cxn ang="0">
                    <a:pos x="28" y="14"/>
                  </a:cxn>
                  <a:cxn ang="0">
                    <a:pos x="24" y="0"/>
                  </a:cxn>
                  <a:cxn ang="0">
                    <a:pos x="0" y="0"/>
                  </a:cxn>
                  <a:cxn ang="0">
                    <a:pos x="0" y="51"/>
                  </a:cxn>
                  <a:cxn ang="0">
                    <a:pos x="0" y="51"/>
                  </a:cxn>
                  <a:cxn ang="0">
                    <a:pos x="0" y="56"/>
                  </a:cxn>
                </a:cxnLst>
                <a:rect l="0" t="0" r="r" b="b"/>
                <a:pathLst>
                  <a:path w="38" h="56">
                    <a:moveTo>
                      <a:pt x="0" y="56"/>
                    </a:moveTo>
                    <a:lnTo>
                      <a:pt x="19" y="51"/>
                    </a:lnTo>
                    <a:lnTo>
                      <a:pt x="24" y="51"/>
                    </a:lnTo>
                    <a:lnTo>
                      <a:pt x="28" y="47"/>
                    </a:lnTo>
                    <a:lnTo>
                      <a:pt x="33" y="33"/>
                    </a:lnTo>
                    <a:lnTo>
                      <a:pt x="38" y="28"/>
                    </a:lnTo>
                    <a:lnTo>
                      <a:pt x="28" y="23"/>
                    </a:lnTo>
                    <a:lnTo>
                      <a:pt x="28" y="14"/>
                    </a:lnTo>
                    <a:lnTo>
                      <a:pt x="28" y="14"/>
                    </a:lnTo>
                    <a:lnTo>
                      <a:pt x="24" y="0"/>
                    </a:lnTo>
                    <a:lnTo>
                      <a:pt x="0" y="0"/>
                    </a:lnTo>
                    <a:lnTo>
                      <a:pt x="0" y="51"/>
                    </a:lnTo>
                    <a:lnTo>
                      <a:pt x="0" y="51"/>
                    </a:lnTo>
                    <a:lnTo>
                      <a:pt x="0" y="56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44" name="Freeform 111"/>
              <p:cNvSpPr>
                <a:spLocks/>
              </p:cNvSpPr>
              <p:nvPr/>
            </p:nvSpPr>
            <p:spPr bwMode="auto">
              <a:xfrm>
                <a:off x="6417122" y="896343"/>
                <a:ext cx="544512" cy="584200"/>
              </a:xfrm>
              <a:custGeom>
                <a:avLst/>
                <a:gdLst/>
                <a:ahLst/>
                <a:cxnLst>
                  <a:cxn ang="0">
                    <a:pos x="125" y="28"/>
                  </a:cxn>
                  <a:cxn ang="0">
                    <a:pos x="116" y="28"/>
                  </a:cxn>
                  <a:cxn ang="0">
                    <a:pos x="121" y="9"/>
                  </a:cxn>
                  <a:cxn ang="0">
                    <a:pos x="74" y="23"/>
                  </a:cxn>
                  <a:cxn ang="0">
                    <a:pos x="51" y="28"/>
                  </a:cxn>
                  <a:cxn ang="0">
                    <a:pos x="42" y="14"/>
                  </a:cxn>
                  <a:cxn ang="0">
                    <a:pos x="37" y="23"/>
                  </a:cxn>
                  <a:cxn ang="0">
                    <a:pos x="32" y="79"/>
                  </a:cxn>
                  <a:cxn ang="0">
                    <a:pos x="4" y="98"/>
                  </a:cxn>
                  <a:cxn ang="0">
                    <a:pos x="0" y="117"/>
                  </a:cxn>
                  <a:cxn ang="0">
                    <a:pos x="14" y="126"/>
                  </a:cxn>
                  <a:cxn ang="0">
                    <a:pos x="9" y="154"/>
                  </a:cxn>
                  <a:cxn ang="0">
                    <a:pos x="9" y="168"/>
                  </a:cxn>
                  <a:cxn ang="0">
                    <a:pos x="9" y="191"/>
                  </a:cxn>
                  <a:cxn ang="0">
                    <a:pos x="28" y="205"/>
                  </a:cxn>
                  <a:cxn ang="0">
                    <a:pos x="46" y="210"/>
                  </a:cxn>
                  <a:cxn ang="0">
                    <a:pos x="65" y="233"/>
                  </a:cxn>
                  <a:cxn ang="0">
                    <a:pos x="97" y="261"/>
                  </a:cxn>
                  <a:cxn ang="0">
                    <a:pos x="102" y="331"/>
                  </a:cxn>
                  <a:cxn ang="0">
                    <a:pos x="130" y="354"/>
                  </a:cxn>
                  <a:cxn ang="0">
                    <a:pos x="130" y="368"/>
                  </a:cxn>
                  <a:cxn ang="0">
                    <a:pos x="297" y="368"/>
                  </a:cxn>
                  <a:cxn ang="0">
                    <a:pos x="297" y="345"/>
                  </a:cxn>
                  <a:cxn ang="0">
                    <a:pos x="292" y="308"/>
                  </a:cxn>
                  <a:cxn ang="0">
                    <a:pos x="306" y="270"/>
                  </a:cxn>
                  <a:cxn ang="0">
                    <a:pos x="311" y="247"/>
                  </a:cxn>
                  <a:cxn ang="0">
                    <a:pos x="316" y="214"/>
                  </a:cxn>
                  <a:cxn ang="0">
                    <a:pos x="325" y="191"/>
                  </a:cxn>
                  <a:cxn ang="0">
                    <a:pos x="343" y="154"/>
                  </a:cxn>
                  <a:cxn ang="0">
                    <a:pos x="325" y="159"/>
                  </a:cxn>
                  <a:cxn ang="0">
                    <a:pos x="320" y="177"/>
                  </a:cxn>
                  <a:cxn ang="0">
                    <a:pos x="288" y="200"/>
                  </a:cxn>
                  <a:cxn ang="0">
                    <a:pos x="297" y="177"/>
                  </a:cxn>
                  <a:cxn ang="0">
                    <a:pos x="306" y="168"/>
                  </a:cxn>
                  <a:cxn ang="0">
                    <a:pos x="311" y="154"/>
                  </a:cxn>
                  <a:cxn ang="0">
                    <a:pos x="302" y="149"/>
                  </a:cxn>
                  <a:cxn ang="0">
                    <a:pos x="306" y="131"/>
                  </a:cxn>
                  <a:cxn ang="0">
                    <a:pos x="292" y="126"/>
                  </a:cxn>
                  <a:cxn ang="0">
                    <a:pos x="297" y="117"/>
                  </a:cxn>
                  <a:cxn ang="0">
                    <a:pos x="297" y="107"/>
                  </a:cxn>
                  <a:cxn ang="0">
                    <a:pos x="292" y="98"/>
                  </a:cxn>
                  <a:cxn ang="0">
                    <a:pos x="283" y="89"/>
                  </a:cxn>
                  <a:cxn ang="0">
                    <a:pos x="255" y="79"/>
                  </a:cxn>
                  <a:cxn ang="0">
                    <a:pos x="237" y="75"/>
                  </a:cxn>
                  <a:cxn ang="0">
                    <a:pos x="162" y="51"/>
                  </a:cxn>
                  <a:cxn ang="0">
                    <a:pos x="148" y="33"/>
                  </a:cxn>
                  <a:cxn ang="0">
                    <a:pos x="144" y="28"/>
                  </a:cxn>
                </a:cxnLst>
                <a:rect l="0" t="0" r="r" b="b"/>
                <a:pathLst>
                  <a:path w="343" h="368">
                    <a:moveTo>
                      <a:pt x="144" y="28"/>
                    </a:moveTo>
                    <a:lnTo>
                      <a:pt x="125" y="28"/>
                    </a:lnTo>
                    <a:lnTo>
                      <a:pt x="121" y="33"/>
                    </a:lnTo>
                    <a:lnTo>
                      <a:pt x="116" y="28"/>
                    </a:lnTo>
                    <a:lnTo>
                      <a:pt x="121" y="19"/>
                    </a:lnTo>
                    <a:lnTo>
                      <a:pt x="121" y="9"/>
                    </a:lnTo>
                    <a:lnTo>
                      <a:pt x="116" y="0"/>
                    </a:lnTo>
                    <a:lnTo>
                      <a:pt x="74" y="23"/>
                    </a:lnTo>
                    <a:lnTo>
                      <a:pt x="60" y="28"/>
                    </a:lnTo>
                    <a:lnTo>
                      <a:pt x="51" y="28"/>
                    </a:lnTo>
                    <a:lnTo>
                      <a:pt x="46" y="19"/>
                    </a:lnTo>
                    <a:lnTo>
                      <a:pt x="42" y="14"/>
                    </a:lnTo>
                    <a:lnTo>
                      <a:pt x="42" y="23"/>
                    </a:lnTo>
                    <a:lnTo>
                      <a:pt x="37" y="23"/>
                    </a:lnTo>
                    <a:lnTo>
                      <a:pt x="37" y="75"/>
                    </a:lnTo>
                    <a:lnTo>
                      <a:pt x="32" y="79"/>
                    </a:lnTo>
                    <a:lnTo>
                      <a:pt x="9" y="89"/>
                    </a:lnTo>
                    <a:lnTo>
                      <a:pt x="4" y="98"/>
                    </a:lnTo>
                    <a:lnTo>
                      <a:pt x="0" y="103"/>
                    </a:lnTo>
                    <a:lnTo>
                      <a:pt x="0" y="117"/>
                    </a:lnTo>
                    <a:lnTo>
                      <a:pt x="9" y="117"/>
                    </a:lnTo>
                    <a:lnTo>
                      <a:pt x="14" y="126"/>
                    </a:lnTo>
                    <a:lnTo>
                      <a:pt x="9" y="140"/>
                    </a:lnTo>
                    <a:lnTo>
                      <a:pt x="9" y="154"/>
                    </a:lnTo>
                    <a:lnTo>
                      <a:pt x="4" y="159"/>
                    </a:lnTo>
                    <a:lnTo>
                      <a:pt x="9" y="168"/>
                    </a:lnTo>
                    <a:lnTo>
                      <a:pt x="4" y="182"/>
                    </a:lnTo>
                    <a:lnTo>
                      <a:pt x="9" y="191"/>
                    </a:lnTo>
                    <a:lnTo>
                      <a:pt x="23" y="196"/>
                    </a:lnTo>
                    <a:lnTo>
                      <a:pt x="28" y="205"/>
                    </a:lnTo>
                    <a:lnTo>
                      <a:pt x="37" y="205"/>
                    </a:lnTo>
                    <a:lnTo>
                      <a:pt x="46" y="210"/>
                    </a:lnTo>
                    <a:lnTo>
                      <a:pt x="60" y="224"/>
                    </a:lnTo>
                    <a:lnTo>
                      <a:pt x="65" y="233"/>
                    </a:lnTo>
                    <a:lnTo>
                      <a:pt x="88" y="252"/>
                    </a:lnTo>
                    <a:lnTo>
                      <a:pt x="97" y="261"/>
                    </a:lnTo>
                    <a:lnTo>
                      <a:pt x="97" y="284"/>
                    </a:lnTo>
                    <a:lnTo>
                      <a:pt x="102" y="331"/>
                    </a:lnTo>
                    <a:lnTo>
                      <a:pt x="107" y="350"/>
                    </a:lnTo>
                    <a:lnTo>
                      <a:pt x="130" y="354"/>
                    </a:lnTo>
                    <a:lnTo>
                      <a:pt x="134" y="364"/>
                    </a:lnTo>
                    <a:lnTo>
                      <a:pt x="130" y="368"/>
                    </a:lnTo>
                    <a:lnTo>
                      <a:pt x="213" y="368"/>
                    </a:lnTo>
                    <a:lnTo>
                      <a:pt x="297" y="368"/>
                    </a:lnTo>
                    <a:lnTo>
                      <a:pt x="297" y="354"/>
                    </a:lnTo>
                    <a:lnTo>
                      <a:pt x="297" y="345"/>
                    </a:lnTo>
                    <a:lnTo>
                      <a:pt x="292" y="326"/>
                    </a:lnTo>
                    <a:lnTo>
                      <a:pt x="292" y="308"/>
                    </a:lnTo>
                    <a:lnTo>
                      <a:pt x="297" y="294"/>
                    </a:lnTo>
                    <a:lnTo>
                      <a:pt x="306" y="270"/>
                    </a:lnTo>
                    <a:lnTo>
                      <a:pt x="306" y="256"/>
                    </a:lnTo>
                    <a:lnTo>
                      <a:pt x="311" y="247"/>
                    </a:lnTo>
                    <a:lnTo>
                      <a:pt x="316" y="228"/>
                    </a:lnTo>
                    <a:lnTo>
                      <a:pt x="316" y="214"/>
                    </a:lnTo>
                    <a:lnTo>
                      <a:pt x="316" y="200"/>
                    </a:lnTo>
                    <a:lnTo>
                      <a:pt x="325" y="191"/>
                    </a:lnTo>
                    <a:lnTo>
                      <a:pt x="334" y="172"/>
                    </a:lnTo>
                    <a:lnTo>
                      <a:pt x="343" y="154"/>
                    </a:lnTo>
                    <a:lnTo>
                      <a:pt x="339" y="145"/>
                    </a:lnTo>
                    <a:lnTo>
                      <a:pt x="325" y="159"/>
                    </a:lnTo>
                    <a:lnTo>
                      <a:pt x="325" y="168"/>
                    </a:lnTo>
                    <a:lnTo>
                      <a:pt x="320" y="177"/>
                    </a:lnTo>
                    <a:lnTo>
                      <a:pt x="316" y="177"/>
                    </a:lnTo>
                    <a:lnTo>
                      <a:pt x="288" y="200"/>
                    </a:lnTo>
                    <a:lnTo>
                      <a:pt x="288" y="196"/>
                    </a:lnTo>
                    <a:lnTo>
                      <a:pt x="297" y="177"/>
                    </a:lnTo>
                    <a:lnTo>
                      <a:pt x="297" y="172"/>
                    </a:lnTo>
                    <a:lnTo>
                      <a:pt x="306" y="168"/>
                    </a:lnTo>
                    <a:lnTo>
                      <a:pt x="316" y="154"/>
                    </a:lnTo>
                    <a:lnTo>
                      <a:pt x="311" y="154"/>
                    </a:lnTo>
                    <a:lnTo>
                      <a:pt x="311" y="154"/>
                    </a:lnTo>
                    <a:lnTo>
                      <a:pt x="302" y="149"/>
                    </a:lnTo>
                    <a:lnTo>
                      <a:pt x="306" y="135"/>
                    </a:lnTo>
                    <a:lnTo>
                      <a:pt x="306" y="131"/>
                    </a:lnTo>
                    <a:lnTo>
                      <a:pt x="292" y="131"/>
                    </a:lnTo>
                    <a:lnTo>
                      <a:pt x="292" y="126"/>
                    </a:lnTo>
                    <a:lnTo>
                      <a:pt x="297" y="121"/>
                    </a:lnTo>
                    <a:lnTo>
                      <a:pt x="297" y="117"/>
                    </a:lnTo>
                    <a:lnTo>
                      <a:pt x="297" y="112"/>
                    </a:lnTo>
                    <a:lnTo>
                      <a:pt x="297" y="107"/>
                    </a:lnTo>
                    <a:lnTo>
                      <a:pt x="297" y="107"/>
                    </a:lnTo>
                    <a:lnTo>
                      <a:pt x="292" y="98"/>
                    </a:lnTo>
                    <a:lnTo>
                      <a:pt x="278" y="98"/>
                    </a:lnTo>
                    <a:lnTo>
                      <a:pt x="283" y="89"/>
                    </a:lnTo>
                    <a:lnTo>
                      <a:pt x="278" y="84"/>
                    </a:lnTo>
                    <a:lnTo>
                      <a:pt x="255" y="79"/>
                    </a:lnTo>
                    <a:lnTo>
                      <a:pt x="251" y="79"/>
                    </a:lnTo>
                    <a:lnTo>
                      <a:pt x="237" y="75"/>
                    </a:lnTo>
                    <a:lnTo>
                      <a:pt x="223" y="65"/>
                    </a:lnTo>
                    <a:lnTo>
                      <a:pt x="162" y="51"/>
                    </a:lnTo>
                    <a:lnTo>
                      <a:pt x="158" y="37"/>
                    </a:lnTo>
                    <a:lnTo>
                      <a:pt x="148" y="33"/>
                    </a:lnTo>
                    <a:lnTo>
                      <a:pt x="144" y="33"/>
                    </a:lnTo>
                    <a:lnTo>
                      <a:pt x="144" y="28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45" name="Freeform 112"/>
              <p:cNvSpPr>
                <a:spLocks/>
              </p:cNvSpPr>
              <p:nvPr/>
            </p:nvSpPr>
            <p:spPr bwMode="auto">
              <a:xfrm>
                <a:off x="6417122" y="896343"/>
                <a:ext cx="544512" cy="584200"/>
              </a:xfrm>
              <a:custGeom>
                <a:avLst/>
                <a:gdLst/>
                <a:ahLst/>
                <a:cxnLst>
                  <a:cxn ang="0">
                    <a:pos x="125" y="28"/>
                  </a:cxn>
                  <a:cxn ang="0">
                    <a:pos x="116" y="28"/>
                  </a:cxn>
                  <a:cxn ang="0">
                    <a:pos x="121" y="9"/>
                  </a:cxn>
                  <a:cxn ang="0">
                    <a:pos x="74" y="23"/>
                  </a:cxn>
                  <a:cxn ang="0">
                    <a:pos x="51" y="28"/>
                  </a:cxn>
                  <a:cxn ang="0">
                    <a:pos x="42" y="14"/>
                  </a:cxn>
                  <a:cxn ang="0">
                    <a:pos x="37" y="23"/>
                  </a:cxn>
                  <a:cxn ang="0">
                    <a:pos x="32" y="79"/>
                  </a:cxn>
                  <a:cxn ang="0">
                    <a:pos x="4" y="98"/>
                  </a:cxn>
                  <a:cxn ang="0">
                    <a:pos x="0" y="117"/>
                  </a:cxn>
                  <a:cxn ang="0">
                    <a:pos x="14" y="126"/>
                  </a:cxn>
                  <a:cxn ang="0">
                    <a:pos x="9" y="154"/>
                  </a:cxn>
                  <a:cxn ang="0">
                    <a:pos x="9" y="168"/>
                  </a:cxn>
                  <a:cxn ang="0">
                    <a:pos x="9" y="191"/>
                  </a:cxn>
                  <a:cxn ang="0">
                    <a:pos x="28" y="205"/>
                  </a:cxn>
                  <a:cxn ang="0">
                    <a:pos x="46" y="210"/>
                  </a:cxn>
                  <a:cxn ang="0">
                    <a:pos x="65" y="233"/>
                  </a:cxn>
                  <a:cxn ang="0">
                    <a:pos x="97" y="261"/>
                  </a:cxn>
                  <a:cxn ang="0">
                    <a:pos x="102" y="331"/>
                  </a:cxn>
                  <a:cxn ang="0">
                    <a:pos x="130" y="354"/>
                  </a:cxn>
                  <a:cxn ang="0">
                    <a:pos x="130" y="368"/>
                  </a:cxn>
                  <a:cxn ang="0">
                    <a:pos x="297" y="368"/>
                  </a:cxn>
                  <a:cxn ang="0">
                    <a:pos x="297" y="345"/>
                  </a:cxn>
                  <a:cxn ang="0">
                    <a:pos x="292" y="308"/>
                  </a:cxn>
                  <a:cxn ang="0">
                    <a:pos x="306" y="270"/>
                  </a:cxn>
                  <a:cxn ang="0">
                    <a:pos x="311" y="247"/>
                  </a:cxn>
                  <a:cxn ang="0">
                    <a:pos x="316" y="214"/>
                  </a:cxn>
                  <a:cxn ang="0">
                    <a:pos x="325" y="191"/>
                  </a:cxn>
                  <a:cxn ang="0">
                    <a:pos x="343" y="154"/>
                  </a:cxn>
                  <a:cxn ang="0">
                    <a:pos x="325" y="159"/>
                  </a:cxn>
                  <a:cxn ang="0">
                    <a:pos x="320" y="177"/>
                  </a:cxn>
                  <a:cxn ang="0">
                    <a:pos x="288" y="200"/>
                  </a:cxn>
                  <a:cxn ang="0">
                    <a:pos x="297" y="177"/>
                  </a:cxn>
                  <a:cxn ang="0">
                    <a:pos x="306" y="168"/>
                  </a:cxn>
                  <a:cxn ang="0">
                    <a:pos x="311" y="154"/>
                  </a:cxn>
                  <a:cxn ang="0">
                    <a:pos x="302" y="149"/>
                  </a:cxn>
                  <a:cxn ang="0">
                    <a:pos x="306" y="131"/>
                  </a:cxn>
                  <a:cxn ang="0">
                    <a:pos x="292" y="126"/>
                  </a:cxn>
                  <a:cxn ang="0">
                    <a:pos x="297" y="117"/>
                  </a:cxn>
                  <a:cxn ang="0">
                    <a:pos x="297" y="107"/>
                  </a:cxn>
                  <a:cxn ang="0">
                    <a:pos x="292" y="98"/>
                  </a:cxn>
                  <a:cxn ang="0">
                    <a:pos x="283" y="89"/>
                  </a:cxn>
                  <a:cxn ang="0">
                    <a:pos x="255" y="79"/>
                  </a:cxn>
                  <a:cxn ang="0">
                    <a:pos x="237" y="75"/>
                  </a:cxn>
                  <a:cxn ang="0">
                    <a:pos x="162" y="51"/>
                  </a:cxn>
                  <a:cxn ang="0">
                    <a:pos x="148" y="33"/>
                  </a:cxn>
                  <a:cxn ang="0">
                    <a:pos x="144" y="28"/>
                  </a:cxn>
                </a:cxnLst>
                <a:rect l="0" t="0" r="r" b="b"/>
                <a:pathLst>
                  <a:path w="343" h="368">
                    <a:moveTo>
                      <a:pt x="144" y="28"/>
                    </a:moveTo>
                    <a:lnTo>
                      <a:pt x="125" y="28"/>
                    </a:lnTo>
                    <a:lnTo>
                      <a:pt x="121" y="33"/>
                    </a:lnTo>
                    <a:lnTo>
                      <a:pt x="116" y="28"/>
                    </a:lnTo>
                    <a:lnTo>
                      <a:pt x="121" y="19"/>
                    </a:lnTo>
                    <a:lnTo>
                      <a:pt x="121" y="9"/>
                    </a:lnTo>
                    <a:lnTo>
                      <a:pt x="116" y="0"/>
                    </a:lnTo>
                    <a:lnTo>
                      <a:pt x="74" y="23"/>
                    </a:lnTo>
                    <a:lnTo>
                      <a:pt x="60" y="28"/>
                    </a:lnTo>
                    <a:lnTo>
                      <a:pt x="51" y="28"/>
                    </a:lnTo>
                    <a:lnTo>
                      <a:pt x="46" y="19"/>
                    </a:lnTo>
                    <a:lnTo>
                      <a:pt x="42" y="14"/>
                    </a:lnTo>
                    <a:lnTo>
                      <a:pt x="42" y="23"/>
                    </a:lnTo>
                    <a:lnTo>
                      <a:pt x="37" y="23"/>
                    </a:lnTo>
                    <a:lnTo>
                      <a:pt x="37" y="75"/>
                    </a:lnTo>
                    <a:lnTo>
                      <a:pt x="32" y="79"/>
                    </a:lnTo>
                    <a:lnTo>
                      <a:pt x="9" y="89"/>
                    </a:lnTo>
                    <a:lnTo>
                      <a:pt x="4" y="98"/>
                    </a:lnTo>
                    <a:lnTo>
                      <a:pt x="0" y="103"/>
                    </a:lnTo>
                    <a:lnTo>
                      <a:pt x="0" y="117"/>
                    </a:lnTo>
                    <a:lnTo>
                      <a:pt x="9" y="117"/>
                    </a:lnTo>
                    <a:lnTo>
                      <a:pt x="14" y="126"/>
                    </a:lnTo>
                    <a:lnTo>
                      <a:pt x="9" y="140"/>
                    </a:lnTo>
                    <a:lnTo>
                      <a:pt x="9" y="154"/>
                    </a:lnTo>
                    <a:lnTo>
                      <a:pt x="4" y="159"/>
                    </a:lnTo>
                    <a:lnTo>
                      <a:pt x="9" y="168"/>
                    </a:lnTo>
                    <a:lnTo>
                      <a:pt x="4" y="182"/>
                    </a:lnTo>
                    <a:lnTo>
                      <a:pt x="9" y="191"/>
                    </a:lnTo>
                    <a:lnTo>
                      <a:pt x="23" y="196"/>
                    </a:lnTo>
                    <a:lnTo>
                      <a:pt x="28" y="205"/>
                    </a:lnTo>
                    <a:lnTo>
                      <a:pt x="37" y="205"/>
                    </a:lnTo>
                    <a:lnTo>
                      <a:pt x="46" y="210"/>
                    </a:lnTo>
                    <a:lnTo>
                      <a:pt x="60" y="224"/>
                    </a:lnTo>
                    <a:lnTo>
                      <a:pt x="65" y="233"/>
                    </a:lnTo>
                    <a:lnTo>
                      <a:pt x="88" y="252"/>
                    </a:lnTo>
                    <a:lnTo>
                      <a:pt x="97" y="261"/>
                    </a:lnTo>
                    <a:lnTo>
                      <a:pt x="97" y="284"/>
                    </a:lnTo>
                    <a:lnTo>
                      <a:pt x="102" y="331"/>
                    </a:lnTo>
                    <a:lnTo>
                      <a:pt x="107" y="350"/>
                    </a:lnTo>
                    <a:lnTo>
                      <a:pt x="130" y="354"/>
                    </a:lnTo>
                    <a:lnTo>
                      <a:pt x="134" y="364"/>
                    </a:lnTo>
                    <a:lnTo>
                      <a:pt x="130" y="368"/>
                    </a:lnTo>
                    <a:lnTo>
                      <a:pt x="213" y="368"/>
                    </a:lnTo>
                    <a:lnTo>
                      <a:pt x="297" y="368"/>
                    </a:lnTo>
                    <a:lnTo>
                      <a:pt x="297" y="354"/>
                    </a:lnTo>
                    <a:lnTo>
                      <a:pt x="297" y="345"/>
                    </a:lnTo>
                    <a:lnTo>
                      <a:pt x="292" y="326"/>
                    </a:lnTo>
                    <a:lnTo>
                      <a:pt x="292" y="308"/>
                    </a:lnTo>
                    <a:lnTo>
                      <a:pt x="297" y="294"/>
                    </a:lnTo>
                    <a:lnTo>
                      <a:pt x="306" y="270"/>
                    </a:lnTo>
                    <a:lnTo>
                      <a:pt x="306" y="256"/>
                    </a:lnTo>
                    <a:lnTo>
                      <a:pt x="311" y="247"/>
                    </a:lnTo>
                    <a:lnTo>
                      <a:pt x="316" y="228"/>
                    </a:lnTo>
                    <a:lnTo>
                      <a:pt x="316" y="214"/>
                    </a:lnTo>
                    <a:lnTo>
                      <a:pt x="316" y="200"/>
                    </a:lnTo>
                    <a:lnTo>
                      <a:pt x="325" y="191"/>
                    </a:lnTo>
                    <a:lnTo>
                      <a:pt x="334" y="172"/>
                    </a:lnTo>
                    <a:lnTo>
                      <a:pt x="343" y="154"/>
                    </a:lnTo>
                    <a:lnTo>
                      <a:pt x="339" y="145"/>
                    </a:lnTo>
                    <a:lnTo>
                      <a:pt x="325" y="159"/>
                    </a:lnTo>
                    <a:lnTo>
                      <a:pt x="325" y="168"/>
                    </a:lnTo>
                    <a:lnTo>
                      <a:pt x="320" y="177"/>
                    </a:lnTo>
                    <a:lnTo>
                      <a:pt x="316" y="177"/>
                    </a:lnTo>
                    <a:lnTo>
                      <a:pt x="288" y="200"/>
                    </a:lnTo>
                    <a:lnTo>
                      <a:pt x="288" y="196"/>
                    </a:lnTo>
                    <a:lnTo>
                      <a:pt x="297" y="177"/>
                    </a:lnTo>
                    <a:lnTo>
                      <a:pt x="297" y="172"/>
                    </a:lnTo>
                    <a:lnTo>
                      <a:pt x="306" y="168"/>
                    </a:lnTo>
                    <a:lnTo>
                      <a:pt x="316" y="154"/>
                    </a:lnTo>
                    <a:lnTo>
                      <a:pt x="311" y="154"/>
                    </a:lnTo>
                    <a:lnTo>
                      <a:pt x="311" y="154"/>
                    </a:lnTo>
                    <a:lnTo>
                      <a:pt x="302" y="149"/>
                    </a:lnTo>
                    <a:lnTo>
                      <a:pt x="306" y="135"/>
                    </a:lnTo>
                    <a:lnTo>
                      <a:pt x="306" y="131"/>
                    </a:lnTo>
                    <a:lnTo>
                      <a:pt x="292" y="131"/>
                    </a:lnTo>
                    <a:lnTo>
                      <a:pt x="292" y="126"/>
                    </a:lnTo>
                    <a:lnTo>
                      <a:pt x="297" y="121"/>
                    </a:lnTo>
                    <a:lnTo>
                      <a:pt x="297" y="117"/>
                    </a:lnTo>
                    <a:lnTo>
                      <a:pt x="297" y="112"/>
                    </a:lnTo>
                    <a:lnTo>
                      <a:pt x="297" y="107"/>
                    </a:lnTo>
                    <a:lnTo>
                      <a:pt x="297" y="107"/>
                    </a:lnTo>
                    <a:lnTo>
                      <a:pt x="292" y="98"/>
                    </a:lnTo>
                    <a:lnTo>
                      <a:pt x="278" y="98"/>
                    </a:lnTo>
                    <a:lnTo>
                      <a:pt x="283" y="89"/>
                    </a:lnTo>
                    <a:lnTo>
                      <a:pt x="278" y="84"/>
                    </a:lnTo>
                    <a:lnTo>
                      <a:pt x="255" y="79"/>
                    </a:lnTo>
                    <a:lnTo>
                      <a:pt x="251" y="79"/>
                    </a:lnTo>
                    <a:lnTo>
                      <a:pt x="237" y="75"/>
                    </a:lnTo>
                    <a:lnTo>
                      <a:pt x="223" y="65"/>
                    </a:lnTo>
                    <a:lnTo>
                      <a:pt x="162" y="51"/>
                    </a:lnTo>
                    <a:lnTo>
                      <a:pt x="158" y="37"/>
                    </a:lnTo>
                    <a:lnTo>
                      <a:pt x="148" y="33"/>
                    </a:lnTo>
                    <a:lnTo>
                      <a:pt x="144" y="33"/>
                    </a:lnTo>
                    <a:lnTo>
                      <a:pt x="144" y="28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46" name="Freeform 113"/>
              <p:cNvSpPr>
                <a:spLocks/>
              </p:cNvSpPr>
              <p:nvPr/>
            </p:nvSpPr>
            <p:spPr bwMode="auto">
              <a:xfrm>
                <a:off x="7301359" y="2347318"/>
                <a:ext cx="450850" cy="355600"/>
              </a:xfrm>
              <a:custGeom>
                <a:avLst/>
                <a:gdLst/>
                <a:ahLst/>
                <a:cxnLst>
                  <a:cxn ang="0">
                    <a:pos x="144" y="219"/>
                  </a:cxn>
                  <a:cxn ang="0">
                    <a:pos x="158" y="214"/>
                  </a:cxn>
                  <a:cxn ang="0">
                    <a:pos x="163" y="210"/>
                  </a:cxn>
                  <a:cxn ang="0">
                    <a:pos x="158" y="196"/>
                  </a:cxn>
                  <a:cxn ang="0">
                    <a:pos x="158" y="191"/>
                  </a:cxn>
                  <a:cxn ang="0">
                    <a:pos x="191" y="191"/>
                  </a:cxn>
                  <a:cxn ang="0">
                    <a:pos x="218" y="168"/>
                  </a:cxn>
                  <a:cxn ang="0">
                    <a:pos x="228" y="163"/>
                  </a:cxn>
                  <a:cxn ang="0">
                    <a:pos x="242" y="154"/>
                  </a:cxn>
                  <a:cxn ang="0">
                    <a:pos x="251" y="140"/>
                  </a:cxn>
                  <a:cxn ang="0">
                    <a:pos x="256" y="130"/>
                  </a:cxn>
                  <a:cxn ang="0">
                    <a:pos x="270" y="112"/>
                  </a:cxn>
                  <a:cxn ang="0">
                    <a:pos x="284" y="98"/>
                  </a:cxn>
                  <a:cxn ang="0">
                    <a:pos x="153" y="28"/>
                  </a:cxn>
                  <a:cxn ang="0">
                    <a:pos x="144" y="9"/>
                  </a:cxn>
                  <a:cxn ang="0">
                    <a:pos x="135" y="4"/>
                  </a:cxn>
                  <a:cxn ang="0">
                    <a:pos x="61" y="0"/>
                  </a:cxn>
                  <a:cxn ang="0">
                    <a:pos x="42" y="9"/>
                  </a:cxn>
                  <a:cxn ang="0">
                    <a:pos x="37" y="9"/>
                  </a:cxn>
                  <a:cxn ang="0">
                    <a:pos x="19" y="14"/>
                  </a:cxn>
                  <a:cxn ang="0">
                    <a:pos x="9" y="28"/>
                  </a:cxn>
                  <a:cxn ang="0">
                    <a:pos x="14" y="46"/>
                  </a:cxn>
                  <a:cxn ang="0">
                    <a:pos x="28" y="56"/>
                  </a:cxn>
                  <a:cxn ang="0">
                    <a:pos x="33" y="60"/>
                  </a:cxn>
                  <a:cxn ang="0">
                    <a:pos x="47" y="88"/>
                  </a:cxn>
                  <a:cxn ang="0">
                    <a:pos x="47" y="93"/>
                  </a:cxn>
                  <a:cxn ang="0">
                    <a:pos x="70" y="112"/>
                  </a:cxn>
                  <a:cxn ang="0">
                    <a:pos x="84" y="126"/>
                  </a:cxn>
                  <a:cxn ang="0">
                    <a:pos x="88" y="135"/>
                  </a:cxn>
                  <a:cxn ang="0">
                    <a:pos x="93" y="144"/>
                  </a:cxn>
                  <a:cxn ang="0">
                    <a:pos x="112" y="158"/>
                  </a:cxn>
                  <a:cxn ang="0">
                    <a:pos x="116" y="177"/>
                  </a:cxn>
                  <a:cxn ang="0">
                    <a:pos x="126" y="191"/>
                  </a:cxn>
                  <a:cxn ang="0">
                    <a:pos x="130" y="219"/>
                  </a:cxn>
                </a:cxnLst>
                <a:rect l="0" t="0" r="r" b="b"/>
                <a:pathLst>
                  <a:path w="284" h="224">
                    <a:moveTo>
                      <a:pt x="144" y="224"/>
                    </a:moveTo>
                    <a:lnTo>
                      <a:pt x="144" y="219"/>
                    </a:lnTo>
                    <a:lnTo>
                      <a:pt x="149" y="219"/>
                    </a:lnTo>
                    <a:lnTo>
                      <a:pt x="158" y="214"/>
                    </a:lnTo>
                    <a:lnTo>
                      <a:pt x="163" y="214"/>
                    </a:lnTo>
                    <a:lnTo>
                      <a:pt x="163" y="210"/>
                    </a:lnTo>
                    <a:lnTo>
                      <a:pt x="163" y="200"/>
                    </a:lnTo>
                    <a:lnTo>
                      <a:pt x="158" y="196"/>
                    </a:lnTo>
                    <a:lnTo>
                      <a:pt x="158" y="191"/>
                    </a:lnTo>
                    <a:lnTo>
                      <a:pt x="158" y="191"/>
                    </a:lnTo>
                    <a:lnTo>
                      <a:pt x="177" y="186"/>
                    </a:lnTo>
                    <a:lnTo>
                      <a:pt x="191" y="191"/>
                    </a:lnTo>
                    <a:lnTo>
                      <a:pt x="195" y="186"/>
                    </a:lnTo>
                    <a:lnTo>
                      <a:pt x="218" y="168"/>
                    </a:lnTo>
                    <a:lnTo>
                      <a:pt x="223" y="168"/>
                    </a:lnTo>
                    <a:lnTo>
                      <a:pt x="228" y="163"/>
                    </a:lnTo>
                    <a:lnTo>
                      <a:pt x="232" y="158"/>
                    </a:lnTo>
                    <a:lnTo>
                      <a:pt x="242" y="154"/>
                    </a:lnTo>
                    <a:lnTo>
                      <a:pt x="246" y="149"/>
                    </a:lnTo>
                    <a:lnTo>
                      <a:pt x="251" y="140"/>
                    </a:lnTo>
                    <a:lnTo>
                      <a:pt x="246" y="135"/>
                    </a:lnTo>
                    <a:lnTo>
                      <a:pt x="256" y="130"/>
                    </a:lnTo>
                    <a:lnTo>
                      <a:pt x="260" y="116"/>
                    </a:lnTo>
                    <a:lnTo>
                      <a:pt x="270" y="112"/>
                    </a:lnTo>
                    <a:lnTo>
                      <a:pt x="284" y="102"/>
                    </a:lnTo>
                    <a:lnTo>
                      <a:pt x="284" y="98"/>
                    </a:lnTo>
                    <a:lnTo>
                      <a:pt x="218" y="28"/>
                    </a:lnTo>
                    <a:lnTo>
                      <a:pt x="153" y="28"/>
                    </a:lnTo>
                    <a:lnTo>
                      <a:pt x="153" y="18"/>
                    </a:lnTo>
                    <a:lnTo>
                      <a:pt x="144" y="9"/>
                    </a:lnTo>
                    <a:lnTo>
                      <a:pt x="140" y="14"/>
                    </a:lnTo>
                    <a:lnTo>
                      <a:pt x="135" y="4"/>
                    </a:lnTo>
                    <a:lnTo>
                      <a:pt x="121" y="4"/>
                    </a:lnTo>
                    <a:lnTo>
                      <a:pt x="61" y="0"/>
                    </a:lnTo>
                    <a:lnTo>
                      <a:pt x="56" y="4"/>
                    </a:lnTo>
                    <a:lnTo>
                      <a:pt x="42" y="9"/>
                    </a:lnTo>
                    <a:lnTo>
                      <a:pt x="37" y="14"/>
                    </a:lnTo>
                    <a:lnTo>
                      <a:pt x="37" y="9"/>
                    </a:lnTo>
                    <a:lnTo>
                      <a:pt x="19" y="14"/>
                    </a:lnTo>
                    <a:lnTo>
                      <a:pt x="19" y="14"/>
                    </a:lnTo>
                    <a:lnTo>
                      <a:pt x="14" y="23"/>
                    </a:lnTo>
                    <a:lnTo>
                      <a:pt x="9" y="28"/>
                    </a:lnTo>
                    <a:lnTo>
                      <a:pt x="0" y="37"/>
                    </a:lnTo>
                    <a:lnTo>
                      <a:pt x="14" y="46"/>
                    </a:lnTo>
                    <a:lnTo>
                      <a:pt x="23" y="56"/>
                    </a:lnTo>
                    <a:lnTo>
                      <a:pt x="28" y="56"/>
                    </a:lnTo>
                    <a:lnTo>
                      <a:pt x="33" y="60"/>
                    </a:lnTo>
                    <a:lnTo>
                      <a:pt x="33" y="60"/>
                    </a:lnTo>
                    <a:lnTo>
                      <a:pt x="37" y="74"/>
                    </a:lnTo>
                    <a:lnTo>
                      <a:pt x="47" y="88"/>
                    </a:lnTo>
                    <a:lnTo>
                      <a:pt x="47" y="88"/>
                    </a:lnTo>
                    <a:lnTo>
                      <a:pt x="47" y="93"/>
                    </a:lnTo>
                    <a:lnTo>
                      <a:pt x="65" y="102"/>
                    </a:lnTo>
                    <a:lnTo>
                      <a:pt x="70" y="112"/>
                    </a:lnTo>
                    <a:lnTo>
                      <a:pt x="70" y="112"/>
                    </a:lnTo>
                    <a:lnTo>
                      <a:pt x="84" y="126"/>
                    </a:lnTo>
                    <a:lnTo>
                      <a:pt x="84" y="135"/>
                    </a:lnTo>
                    <a:lnTo>
                      <a:pt x="88" y="135"/>
                    </a:lnTo>
                    <a:lnTo>
                      <a:pt x="88" y="140"/>
                    </a:lnTo>
                    <a:lnTo>
                      <a:pt x="93" y="144"/>
                    </a:lnTo>
                    <a:lnTo>
                      <a:pt x="98" y="149"/>
                    </a:lnTo>
                    <a:lnTo>
                      <a:pt x="112" y="158"/>
                    </a:lnTo>
                    <a:lnTo>
                      <a:pt x="112" y="163"/>
                    </a:lnTo>
                    <a:lnTo>
                      <a:pt x="116" y="177"/>
                    </a:lnTo>
                    <a:lnTo>
                      <a:pt x="116" y="186"/>
                    </a:lnTo>
                    <a:lnTo>
                      <a:pt x="126" y="191"/>
                    </a:lnTo>
                    <a:lnTo>
                      <a:pt x="130" y="205"/>
                    </a:lnTo>
                    <a:lnTo>
                      <a:pt x="130" y="219"/>
                    </a:lnTo>
                    <a:lnTo>
                      <a:pt x="144" y="224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47" name="Freeform 114"/>
              <p:cNvSpPr>
                <a:spLocks/>
              </p:cNvSpPr>
              <p:nvPr/>
            </p:nvSpPr>
            <p:spPr bwMode="auto">
              <a:xfrm>
                <a:off x="7301359" y="2347318"/>
                <a:ext cx="450850" cy="355600"/>
              </a:xfrm>
              <a:custGeom>
                <a:avLst/>
                <a:gdLst/>
                <a:ahLst/>
                <a:cxnLst>
                  <a:cxn ang="0">
                    <a:pos x="144" y="219"/>
                  </a:cxn>
                  <a:cxn ang="0">
                    <a:pos x="158" y="214"/>
                  </a:cxn>
                  <a:cxn ang="0">
                    <a:pos x="163" y="210"/>
                  </a:cxn>
                  <a:cxn ang="0">
                    <a:pos x="158" y="196"/>
                  </a:cxn>
                  <a:cxn ang="0">
                    <a:pos x="158" y="191"/>
                  </a:cxn>
                  <a:cxn ang="0">
                    <a:pos x="191" y="191"/>
                  </a:cxn>
                  <a:cxn ang="0">
                    <a:pos x="218" y="168"/>
                  </a:cxn>
                  <a:cxn ang="0">
                    <a:pos x="228" y="163"/>
                  </a:cxn>
                  <a:cxn ang="0">
                    <a:pos x="242" y="154"/>
                  </a:cxn>
                  <a:cxn ang="0">
                    <a:pos x="251" y="140"/>
                  </a:cxn>
                  <a:cxn ang="0">
                    <a:pos x="256" y="130"/>
                  </a:cxn>
                  <a:cxn ang="0">
                    <a:pos x="270" y="112"/>
                  </a:cxn>
                  <a:cxn ang="0">
                    <a:pos x="284" y="98"/>
                  </a:cxn>
                  <a:cxn ang="0">
                    <a:pos x="153" y="28"/>
                  </a:cxn>
                  <a:cxn ang="0">
                    <a:pos x="144" y="9"/>
                  </a:cxn>
                  <a:cxn ang="0">
                    <a:pos x="135" y="4"/>
                  </a:cxn>
                  <a:cxn ang="0">
                    <a:pos x="61" y="0"/>
                  </a:cxn>
                  <a:cxn ang="0">
                    <a:pos x="42" y="9"/>
                  </a:cxn>
                  <a:cxn ang="0">
                    <a:pos x="37" y="9"/>
                  </a:cxn>
                  <a:cxn ang="0">
                    <a:pos x="19" y="14"/>
                  </a:cxn>
                  <a:cxn ang="0">
                    <a:pos x="9" y="28"/>
                  </a:cxn>
                  <a:cxn ang="0">
                    <a:pos x="14" y="46"/>
                  </a:cxn>
                  <a:cxn ang="0">
                    <a:pos x="28" y="56"/>
                  </a:cxn>
                  <a:cxn ang="0">
                    <a:pos x="33" y="60"/>
                  </a:cxn>
                  <a:cxn ang="0">
                    <a:pos x="47" y="88"/>
                  </a:cxn>
                  <a:cxn ang="0">
                    <a:pos x="47" y="93"/>
                  </a:cxn>
                  <a:cxn ang="0">
                    <a:pos x="70" y="112"/>
                  </a:cxn>
                  <a:cxn ang="0">
                    <a:pos x="84" y="126"/>
                  </a:cxn>
                  <a:cxn ang="0">
                    <a:pos x="88" y="135"/>
                  </a:cxn>
                  <a:cxn ang="0">
                    <a:pos x="93" y="144"/>
                  </a:cxn>
                  <a:cxn ang="0">
                    <a:pos x="112" y="158"/>
                  </a:cxn>
                  <a:cxn ang="0">
                    <a:pos x="116" y="177"/>
                  </a:cxn>
                  <a:cxn ang="0">
                    <a:pos x="126" y="191"/>
                  </a:cxn>
                  <a:cxn ang="0">
                    <a:pos x="130" y="219"/>
                  </a:cxn>
                </a:cxnLst>
                <a:rect l="0" t="0" r="r" b="b"/>
                <a:pathLst>
                  <a:path w="284" h="224">
                    <a:moveTo>
                      <a:pt x="144" y="224"/>
                    </a:moveTo>
                    <a:lnTo>
                      <a:pt x="144" y="219"/>
                    </a:lnTo>
                    <a:lnTo>
                      <a:pt x="149" y="219"/>
                    </a:lnTo>
                    <a:lnTo>
                      <a:pt x="158" y="214"/>
                    </a:lnTo>
                    <a:lnTo>
                      <a:pt x="163" y="214"/>
                    </a:lnTo>
                    <a:lnTo>
                      <a:pt x="163" y="210"/>
                    </a:lnTo>
                    <a:lnTo>
                      <a:pt x="163" y="200"/>
                    </a:lnTo>
                    <a:lnTo>
                      <a:pt x="158" y="196"/>
                    </a:lnTo>
                    <a:lnTo>
                      <a:pt x="158" y="191"/>
                    </a:lnTo>
                    <a:lnTo>
                      <a:pt x="158" y="191"/>
                    </a:lnTo>
                    <a:lnTo>
                      <a:pt x="177" y="186"/>
                    </a:lnTo>
                    <a:lnTo>
                      <a:pt x="191" y="191"/>
                    </a:lnTo>
                    <a:lnTo>
                      <a:pt x="195" y="186"/>
                    </a:lnTo>
                    <a:lnTo>
                      <a:pt x="218" y="168"/>
                    </a:lnTo>
                    <a:lnTo>
                      <a:pt x="223" y="168"/>
                    </a:lnTo>
                    <a:lnTo>
                      <a:pt x="228" y="163"/>
                    </a:lnTo>
                    <a:lnTo>
                      <a:pt x="232" y="158"/>
                    </a:lnTo>
                    <a:lnTo>
                      <a:pt x="242" y="154"/>
                    </a:lnTo>
                    <a:lnTo>
                      <a:pt x="246" y="149"/>
                    </a:lnTo>
                    <a:lnTo>
                      <a:pt x="251" y="140"/>
                    </a:lnTo>
                    <a:lnTo>
                      <a:pt x="246" y="135"/>
                    </a:lnTo>
                    <a:lnTo>
                      <a:pt x="256" y="130"/>
                    </a:lnTo>
                    <a:lnTo>
                      <a:pt x="260" y="116"/>
                    </a:lnTo>
                    <a:lnTo>
                      <a:pt x="270" y="112"/>
                    </a:lnTo>
                    <a:lnTo>
                      <a:pt x="284" y="102"/>
                    </a:lnTo>
                    <a:lnTo>
                      <a:pt x="284" y="98"/>
                    </a:lnTo>
                    <a:lnTo>
                      <a:pt x="218" y="28"/>
                    </a:lnTo>
                    <a:lnTo>
                      <a:pt x="153" y="28"/>
                    </a:lnTo>
                    <a:lnTo>
                      <a:pt x="153" y="18"/>
                    </a:lnTo>
                    <a:lnTo>
                      <a:pt x="144" y="9"/>
                    </a:lnTo>
                    <a:lnTo>
                      <a:pt x="140" y="14"/>
                    </a:lnTo>
                    <a:lnTo>
                      <a:pt x="135" y="4"/>
                    </a:lnTo>
                    <a:lnTo>
                      <a:pt x="121" y="4"/>
                    </a:lnTo>
                    <a:lnTo>
                      <a:pt x="61" y="0"/>
                    </a:lnTo>
                    <a:lnTo>
                      <a:pt x="56" y="4"/>
                    </a:lnTo>
                    <a:lnTo>
                      <a:pt x="42" y="9"/>
                    </a:lnTo>
                    <a:lnTo>
                      <a:pt x="37" y="14"/>
                    </a:lnTo>
                    <a:lnTo>
                      <a:pt x="37" y="9"/>
                    </a:lnTo>
                    <a:lnTo>
                      <a:pt x="19" y="14"/>
                    </a:lnTo>
                    <a:lnTo>
                      <a:pt x="19" y="14"/>
                    </a:lnTo>
                    <a:lnTo>
                      <a:pt x="14" y="23"/>
                    </a:lnTo>
                    <a:lnTo>
                      <a:pt x="9" y="28"/>
                    </a:lnTo>
                    <a:lnTo>
                      <a:pt x="0" y="37"/>
                    </a:lnTo>
                    <a:lnTo>
                      <a:pt x="14" y="46"/>
                    </a:lnTo>
                    <a:lnTo>
                      <a:pt x="23" y="56"/>
                    </a:lnTo>
                    <a:lnTo>
                      <a:pt x="28" y="56"/>
                    </a:lnTo>
                    <a:lnTo>
                      <a:pt x="33" y="60"/>
                    </a:lnTo>
                    <a:lnTo>
                      <a:pt x="33" y="60"/>
                    </a:lnTo>
                    <a:lnTo>
                      <a:pt x="37" y="74"/>
                    </a:lnTo>
                    <a:lnTo>
                      <a:pt x="47" y="88"/>
                    </a:lnTo>
                    <a:lnTo>
                      <a:pt x="47" y="88"/>
                    </a:lnTo>
                    <a:lnTo>
                      <a:pt x="47" y="93"/>
                    </a:lnTo>
                    <a:lnTo>
                      <a:pt x="65" y="102"/>
                    </a:lnTo>
                    <a:lnTo>
                      <a:pt x="70" y="112"/>
                    </a:lnTo>
                    <a:lnTo>
                      <a:pt x="70" y="112"/>
                    </a:lnTo>
                    <a:lnTo>
                      <a:pt x="84" y="126"/>
                    </a:lnTo>
                    <a:lnTo>
                      <a:pt x="84" y="135"/>
                    </a:lnTo>
                    <a:lnTo>
                      <a:pt x="88" y="135"/>
                    </a:lnTo>
                    <a:lnTo>
                      <a:pt x="88" y="140"/>
                    </a:lnTo>
                    <a:lnTo>
                      <a:pt x="93" y="144"/>
                    </a:lnTo>
                    <a:lnTo>
                      <a:pt x="98" y="149"/>
                    </a:lnTo>
                    <a:lnTo>
                      <a:pt x="112" y="158"/>
                    </a:lnTo>
                    <a:lnTo>
                      <a:pt x="112" y="163"/>
                    </a:lnTo>
                    <a:lnTo>
                      <a:pt x="116" y="177"/>
                    </a:lnTo>
                    <a:lnTo>
                      <a:pt x="116" y="186"/>
                    </a:lnTo>
                    <a:lnTo>
                      <a:pt x="126" y="191"/>
                    </a:lnTo>
                    <a:lnTo>
                      <a:pt x="130" y="205"/>
                    </a:lnTo>
                    <a:lnTo>
                      <a:pt x="130" y="219"/>
                    </a:lnTo>
                    <a:lnTo>
                      <a:pt x="144" y="224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48" name="Freeform 115"/>
              <p:cNvSpPr>
                <a:spLocks/>
              </p:cNvSpPr>
              <p:nvPr/>
            </p:nvSpPr>
            <p:spPr bwMode="auto">
              <a:xfrm>
                <a:off x="7995097" y="2021880"/>
                <a:ext cx="66675" cy="103188"/>
              </a:xfrm>
              <a:custGeom>
                <a:avLst/>
                <a:gdLst/>
                <a:ahLst/>
                <a:cxnLst>
                  <a:cxn ang="0">
                    <a:pos x="14" y="4"/>
                  </a:cxn>
                  <a:cxn ang="0">
                    <a:pos x="18" y="9"/>
                  </a:cxn>
                  <a:cxn ang="0">
                    <a:pos x="18" y="14"/>
                  </a:cxn>
                  <a:cxn ang="0">
                    <a:pos x="14" y="14"/>
                  </a:cxn>
                  <a:cxn ang="0">
                    <a:pos x="9" y="18"/>
                  </a:cxn>
                  <a:cxn ang="0">
                    <a:pos x="0" y="42"/>
                  </a:cxn>
                  <a:cxn ang="0">
                    <a:pos x="0" y="51"/>
                  </a:cxn>
                  <a:cxn ang="0">
                    <a:pos x="0" y="65"/>
                  </a:cxn>
                  <a:cxn ang="0">
                    <a:pos x="4" y="65"/>
                  </a:cxn>
                  <a:cxn ang="0">
                    <a:pos x="9" y="65"/>
                  </a:cxn>
                  <a:cxn ang="0">
                    <a:pos x="14" y="65"/>
                  </a:cxn>
                  <a:cxn ang="0">
                    <a:pos x="18" y="60"/>
                  </a:cxn>
                  <a:cxn ang="0">
                    <a:pos x="23" y="32"/>
                  </a:cxn>
                  <a:cxn ang="0">
                    <a:pos x="42" y="0"/>
                  </a:cxn>
                  <a:cxn ang="0">
                    <a:pos x="14" y="4"/>
                  </a:cxn>
                </a:cxnLst>
                <a:rect l="0" t="0" r="r" b="b"/>
                <a:pathLst>
                  <a:path w="42" h="65">
                    <a:moveTo>
                      <a:pt x="14" y="4"/>
                    </a:moveTo>
                    <a:lnTo>
                      <a:pt x="18" y="9"/>
                    </a:lnTo>
                    <a:lnTo>
                      <a:pt x="18" y="14"/>
                    </a:lnTo>
                    <a:lnTo>
                      <a:pt x="14" y="14"/>
                    </a:lnTo>
                    <a:lnTo>
                      <a:pt x="9" y="18"/>
                    </a:lnTo>
                    <a:lnTo>
                      <a:pt x="0" y="42"/>
                    </a:lnTo>
                    <a:lnTo>
                      <a:pt x="0" y="51"/>
                    </a:lnTo>
                    <a:lnTo>
                      <a:pt x="0" y="65"/>
                    </a:lnTo>
                    <a:lnTo>
                      <a:pt x="4" y="65"/>
                    </a:lnTo>
                    <a:lnTo>
                      <a:pt x="9" y="65"/>
                    </a:lnTo>
                    <a:lnTo>
                      <a:pt x="14" y="65"/>
                    </a:lnTo>
                    <a:lnTo>
                      <a:pt x="18" y="60"/>
                    </a:lnTo>
                    <a:lnTo>
                      <a:pt x="23" y="32"/>
                    </a:lnTo>
                    <a:lnTo>
                      <a:pt x="42" y="0"/>
                    </a:lnTo>
                    <a:lnTo>
                      <a:pt x="14" y="4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49" name="Freeform 116"/>
              <p:cNvSpPr>
                <a:spLocks/>
              </p:cNvSpPr>
              <p:nvPr/>
            </p:nvSpPr>
            <p:spPr bwMode="auto">
              <a:xfrm>
                <a:off x="7995097" y="2021880"/>
                <a:ext cx="66675" cy="103188"/>
              </a:xfrm>
              <a:custGeom>
                <a:avLst/>
                <a:gdLst/>
                <a:ahLst/>
                <a:cxnLst>
                  <a:cxn ang="0">
                    <a:pos x="14" y="4"/>
                  </a:cxn>
                  <a:cxn ang="0">
                    <a:pos x="18" y="9"/>
                  </a:cxn>
                  <a:cxn ang="0">
                    <a:pos x="18" y="14"/>
                  </a:cxn>
                  <a:cxn ang="0">
                    <a:pos x="14" y="14"/>
                  </a:cxn>
                  <a:cxn ang="0">
                    <a:pos x="9" y="18"/>
                  </a:cxn>
                  <a:cxn ang="0">
                    <a:pos x="0" y="42"/>
                  </a:cxn>
                  <a:cxn ang="0">
                    <a:pos x="0" y="51"/>
                  </a:cxn>
                  <a:cxn ang="0">
                    <a:pos x="0" y="65"/>
                  </a:cxn>
                  <a:cxn ang="0">
                    <a:pos x="4" y="65"/>
                  </a:cxn>
                  <a:cxn ang="0">
                    <a:pos x="9" y="65"/>
                  </a:cxn>
                  <a:cxn ang="0">
                    <a:pos x="14" y="65"/>
                  </a:cxn>
                  <a:cxn ang="0">
                    <a:pos x="18" y="60"/>
                  </a:cxn>
                  <a:cxn ang="0">
                    <a:pos x="23" y="32"/>
                  </a:cxn>
                  <a:cxn ang="0">
                    <a:pos x="42" y="0"/>
                  </a:cxn>
                  <a:cxn ang="0">
                    <a:pos x="14" y="4"/>
                  </a:cxn>
                </a:cxnLst>
                <a:rect l="0" t="0" r="r" b="b"/>
                <a:pathLst>
                  <a:path w="42" h="65">
                    <a:moveTo>
                      <a:pt x="14" y="4"/>
                    </a:moveTo>
                    <a:lnTo>
                      <a:pt x="18" y="9"/>
                    </a:lnTo>
                    <a:lnTo>
                      <a:pt x="18" y="14"/>
                    </a:lnTo>
                    <a:lnTo>
                      <a:pt x="14" y="14"/>
                    </a:lnTo>
                    <a:lnTo>
                      <a:pt x="9" y="18"/>
                    </a:lnTo>
                    <a:lnTo>
                      <a:pt x="0" y="42"/>
                    </a:lnTo>
                    <a:lnTo>
                      <a:pt x="0" y="51"/>
                    </a:lnTo>
                    <a:lnTo>
                      <a:pt x="0" y="65"/>
                    </a:lnTo>
                    <a:lnTo>
                      <a:pt x="4" y="65"/>
                    </a:lnTo>
                    <a:lnTo>
                      <a:pt x="9" y="65"/>
                    </a:lnTo>
                    <a:lnTo>
                      <a:pt x="14" y="65"/>
                    </a:lnTo>
                    <a:lnTo>
                      <a:pt x="18" y="60"/>
                    </a:lnTo>
                    <a:lnTo>
                      <a:pt x="23" y="32"/>
                    </a:lnTo>
                    <a:lnTo>
                      <a:pt x="42" y="0"/>
                    </a:lnTo>
                    <a:lnTo>
                      <a:pt x="14" y="4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50" name="Freeform 117"/>
              <p:cNvSpPr>
                <a:spLocks/>
              </p:cNvSpPr>
              <p:nvPr/>
            </p:nvSpPr>
            <p:spPr bwMode="auto">
              <a:xfrm>
                <a:off x="8834884" y="1177330"/>
                <a:ext cx="15875" cy="30163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5" y="5"/>
                  </a:cxn>
                  <a:cxn ang="0">
                    <a:pos x="0" y="14"/>
                  </a:cxn>
                  <a:cxn ang="0">
                    <a:pos x="0" y="19"/>
                  </a:cxn>
                  <a:cxn ang="0">
                    <a:pos x="5" y="14"/>
                  </a:cxn>
                  <a:cxn ang="0">
                    <a:pos x="10" y="14"/>
                  </a:cxn>
                  <a:cxn ang="0">
                    <a:pos x="10" y="9"/>
                  </a:cxn>
                  <a:cxn ang="0">
                    <a:pos x="10" y="5"/>
                  </a:cxn>
                  <a:cxn ang="0">
                    <a:pos x="5" y="0"/>
                  </a:cxn>
                </a:cxnLst>
                <a:rect l="0" t="0" r="r" b="b"/>
                <a:pathLst>
                  <a:path w="10" h="19">
                    <a:moveTo>
                      <a:pt x="5" y="0"/>
                    </a:moveTo>
                    <a:lnTo>
                      <a:pt x="5" y="5"/>
                    </a:lnTo>
                    <a:lnTo>
                      <a:pt x="0" y="14"/>
                    </a:lnTo>
                    <a:lnTo>
                      <a:pt x="0" y="19"/>
                    </a:lnTo>
                    <a:lnTo>
                      <a:pt x="5" y="14"/>
                    </a:lnTo>
                    <a:lnTo>
                      <a:pt x="10" y="14"/>
                    </a:lnTo>
                    <a:lnTo>
                      <a:pt x="10" y="9"/>
                    </a:lnTo>
                    <a:lnTo>
                      <a:pt x="10" y="5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51" name="Freeform 118"/>
              <p:cNvSpPr>
                <a:spLocks/>
              </p:cNvSpPr>
              <p:nvPr/>
            </p:nvSpPr>
            <p:spPr bwMode="auto">
              <a:xfrm>
                <a:off x="8834884" y="1177330"/>
                <a:ext cx="15875" cy="30163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5" y="5"/>
                  </a:cxn>
                  <a:cxn ang="0">
                    <a:pos x="0" y="14"/>
                  </a:cxn>
                  <a:cxn ang="0">
                    <a:pos x="0" y="19"/>
                  </a:cxn>
                  <a:cxn ang="0">
                    <a:pos x="5" y="14"/>
                  </a:cxn>
                  <a:cxn ang="0">
                    <a:pos x="10" y="14"/>
                  </a:cxn>
                  <a:cxn ang="0">
                    <a:pos x="10" y="9"/>
                  </a:cxn>
                  <a:cxn ang="0">
                    <a:pos x="10" y="5"/>
                  </a:cxn>
                  <a:cxn ang="0">
                    <a:pos x="5" y="0"/>
                  </a:cxn>
                </a:cxnLst>
                <a:rect l="0" t="0" r="r" b="b"/>
                <a:pathLst>
                  <a:path w="10" h="19">
                    <a:moveTo>
                      <a:pt x="5" y="0"/>
                    </a:moveTo>
                    <a:lnTo>
                      <a:pt x="5" y="5"/>
                    </a:lnTo>
                    <a:lnTo>
                      <a:pt x="0" y="14"/>
                    </a:lnTo>
                    <a:lnTo>
                      <a:pt x="0" y="19"/>
                    </a:lnTo>
                    <a:lnTo>
                      <a:pt x="5" y="14"/>
                    </a:lnTo>
                    <a:lnTo>
                      <a:pt x="10" y="14"/>
                    </a:lnTo>
                    <a:lnTo>
                      <a:pt x="10" y="9"/>
                    </a:lnTo>
                    <a:lnTo>
                      <a:pt x="10" y="5"/>
                    </a:lnTo>
                    <a:lnTo>
                      <a:pt x="5" y="0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52" name="Freeform 119"/>
              <p:cNvSpPr>
                <a:spLocks/>
              </p:cNvSpPr>
              <p:nvPr/>
            </p:nvSpPr>
            <p:spPr bwMode="auto">
              <a:xfrm>
                <a:off x="3467547" y="615355"/>
                <a:ext cx="714375" cy="466725"/>
              </a:xfrm>
              <a:custGeom>
                <a:avLst/>
                <a:gdLst/>
                <a:ahLst/>
                <a:cxnLst>
                  <a:cxn ang="0">
                    <a:pos x="227" y="0"/>
                  </a:cxn>
                  <a:cxn ang="0">
                    <a:pos x="339" y="0"/>
                  </a:cxn>
                  <a:cxn ang="0">
                    <a:pos x="441" y="0"/>
                  </a:cxn>
                  <a:cxn ang="0">
                    <a:pos x="441" y="219"/>
                  </a:cxn>
                  <a:cxn ang="0">
                    <a:pos x="450" y="242"/>
                  </a:cxn>
                  <a:cxn ang="0">
                    <a:pos x="450" y="256"/>
                  </a:cxn>
                  <a:cxn ang="0">
                    <a:pos x="320" y="261"/>
                  </a:cxn>
                  <a:cxn ang="0">
                    <a:pos x="288" y="270"/>
                  </a:cxn>
                  <a:cxn ang="0">
                    <a:pos x="255" y="280"/>
                  </a:cxn>
                  <a:cxn ang="0">
                    <a:pos x="232" y="275"/>
                  </a:cxn>
                  <a:cxn ang="0">
                    <a:pos x="190" y="280"/>
                  </a:cxn>
                  <a:cxn ang="0">
                    <a:pos x="153" y="289"/>
                  </a:cxn>
                  <a:cxn ang="0">
                    <a:pos x="106" y="284"/>
                  </a:cxn>
                  <a:cxn ang="0">
                    <a:pos x="102" y="252"/>
                  </a:cxn>
                  <a:cxn ang="0">
                    <a:pos x="74" y="238"/>
                  </a:cxn>
                  <a:cxn ang="0">
                    <a:pos x="46" y="228"/>
                  </a:cxn>
                  <a:cxn ang="0">
                    <a:pos x="37" y="214"/>
                  </a:cxn>
                  <a:cxn ang="0">
                    <a:pos x="41" y="205"/>
                  </a:cxn>
                  <a:cxn ang="0">
                    <a:pos x="46" y="219"/>
                  </a:cxn>
                  <a:cxn ang="0">
                    <a:pos x="46" y="200"/>
                  </a:cxn>
                  <a:cxn ang="0">
                    <a:pos x="46" y="191"/>
                  </a:cxn>
                  <a:cxn ang="0">
                    <a:pos x="37" y="191"/>
                  </a:cxn>
                  <a:cxn ang="0">
                    <a:pos x="37" y="182"/>
                  </a:cxn>
                  <a:cxn ang="0">
                    <a:pos x="41" y="168"/>
                  </a:cxn>
                  <a:cxn ang="0">
                    <a:pos x="32" y="168"/>
                  </a:cxn>
                  <a:cxn ang="0">
                    <a:pos x="28" y="154"/>
                  </a:cxn>
                  <a:cxn ang="0">
                    <a:pos x="14" y="102"/>
                  </a:cxn>
                  <a:cxn ang="0">
                    <a:pos x="0" y="84"/>
                  </a:cxn>
                  <a:cxn ang="0">
                    <a:pos x="0" y="65"/>
                  </a:cxn>
                  <a:cxn ang="0">
                    <a:pos x="4" y="46"/>
                  </a:cxn>
                  <a:cxn ang="0">
                    <a:pos x="51" y="65"/>
                  </a:cxn>
                  <a:cxn ang="0">
                    <a:pos x="69" y="70"/>
                  </a:cxn>
                  <a:cxn ang="0">
                    <a:pos x="102" y="74"/>
                  </a:cxn>
                  <a:cxn ang="0">
                    <a:pos x="116" y="79"/>
                  </a:cxn>
                  <a:cxn ang="0">
                    <a:pos x="111" y="93"/>
                  </a:cxn>
                  <a:cxn ang="0">
                    <a:pos x="106" y="102"/>
                  </a:cxn>
                  <a:cxn ang="0">
                    <a:pos x="97" y="135"/>
                  </a:cxn>
                  <a:cxn ang="0">
                    <a:pos x="106" y="126"/>
                  </a:cxn>
                  <a:cxn ang="0">
                    <a:pos x="106" y="121"/>
                  </a:cxn>
                  <a:cxn ang="0">
                    <a:pos x="125" y="98"/>
                  </a:cxn>
                  <a:cxn ang="0">
                    <a:pos x="130" y="93"/>
                  </a:cxn>
                  <a:cxn ang="0">
                    <a:pos x="139" y="102"/>
                  </a:cxn>
                  <a:cxn ang="0">
                    <a:pos x="139" y="70"/>
                  </a:cxn>
                  <a:cxn ang="0">
                    <a:pos x="130" y="51"/>
                  </a:cxn>
                  <a:cxn ang="0">
                    <a:pos x="120" y="42"/>
                  </a:cxn>
                  <a:cxn ang="0">
                    <a:pos x="125" y="37"/>
                  </a:cxn>
                  <a:cxn ang="0">
                    <a:pos x="130" y="23"/>
                  </a:cxn>
                  <a:cxn ang="0">
                    <a:pos x="139" y="23"/>
                  </a:cxn>
                  <a:cxn ang="0">
                    <a:pos x="134" y="18"/>
                  </a:cxn>
                  <a:cxn ang="0">
                    <a:pos x="116" y="14"/>
                  </a:cxn>
                  <a:cxn ang="0">
                    <a:pos x="106" y="0"/>
                  </a:cxn>
                </a:cxnLst>
                <a:rect l="0" t="0" r="r" b="b"/>
                <a:pathLst>
                  <a:path w="450" h="294">
                    <a:moveTo>
                      <a:pt x="176" y="0"/>
                    </a:moveTo>
                    <a:lnTo>
                      <a:pt x="227" y="0"/>
                    </a:lnTo>
                    <a:lnTo>
                      <a:pt x="288" y="0"/>
                    </a:lnTo>
                    <a:lnTo>
                      <a:pt x="339" y="0"/>
                    </a:lnTo>
                    <a:lnTo>
                      <a:pt x="385" y="0"/>
                    </a:lnTo>
                    <a:lnTo>
                      <a:pt x="441" y="0"/>
                    </a:lnTo>
                    <a:lnTo>
                      <a:pt x="441" y="112"/>
                    </a:lnTo>
                    <a:lnTo>
                      <a:pt x="441" y="219"/>
                    </a:lnTo>
                    <a:lnTo>
                      <a:pt x="441" y="224"/>
                    </a:lnTo>
                    <a:lnTo>
                      <a:pt x="450" y="242"/>
                    </a:lnTo>
                    <a:lnTo>
                      <a:pt x="446" y="247"/>
                    </a:lnTo>
                    <a:lnTo>
                      <a:pt x="450" y="256"/>
                    </a:lnTo>
                    <a:lnTo>
                      <a:pt x="329" y="256"/>
                    </a:lnTo>
                    <a:lnTo>
                      <a:pt x="320" y="261"/>
                    </a:lnTo>
                    <a:lnTo>
                      <a:pt x="292" y="261"/>
                    </a:lnTo>
                    <a:lnTo>
                      <a:pt x="288" y="270"/>
                    </a:lnTo>
                    <a:lnTo>
                      <a:pt x="274" y="270"/>
                    </a:lnTo>
                    <a:lnTo>
                      <a:pt x="255" y="280"/>
                    </a:lnTo>
                    <a:lnTo>
                      <a:pt x="241" y="280"/>
                    </a:lnTo>
                    <a:lnTo>
                      <a:pt x="232" y="275"/>
                    </a:lnTo>
                    <a:lnTo>
                      <a:pt x="199" y="289"/>
                    </a:lnTo>
                    <a:lnTo>
                      <a:pt x="190" y="280"/>
                    </a:lnTo>
                    <a:lnTo>
                      <a:pt x="162" y="280"/>
                    </a:lnTo>
                    <a:lnTo>
                      <a:pt x="153" y="289"/>
                    </a:lnTo>
                    <a:lnTo>
                      <a:pt x="134" y="294"/>
                    </a:lnTo>
                    <a:lnTo>
                      <a:pt x="106" y="284"/>
                    </a:lnTo>
                    <a:lnTo>
                      <a:pt x="102" y="261"/>
                    </a:lnTo>
                    <a:lnTo>
                      <a:pt x="102" y="252"/>
                    </a:lnTo>
                    <a:lnTo>
                      <a:pt x="83" y="238"/>
                    </a:lnTo>
                    <a:lnTo>
                      <a:pt x="74" y="238"/>
                    </a:lnTo>
                    <a:lnTo>
                      <a:pt x="69" y="228"/>
                    </a:lnTo>
                    <a:lnTo>
                      <a:pt x="46" y="228"/>
                    </a:lnTo>
                    <a:lnTo>
                      <a:pt x="37" y="224"/>
                    </a:lnTo>
                    <a:lnTo>
                      <a:pt x="37" y="214"/>
                    </a:lnTo>
                    <a:lnTo>
                      <a:pt x="37" y="200"/>
                    </a:lnTo>
                    <a:lnTo>
                      <a:pt x="41" y="205"/>
                    </a:lnTo>
                    <a:lnTo>
                      <a:pt x="41" y="214"/>
                    </a:lnTo>
                    <a:lnTo>
                      <a:pt x="46" y="219"/>
                    </a:lnTo>
                    <a:lnTo>
                      <a:pt x="46" y="214"/>
                    </a:lnTo>
                    <a:lnTo>
                      <a:pt x="46" y="200"/>
                    </a:lnTo>
                    <a:lnTo>
                      <a:pt x="46" y="191"/>
                    </a:lnTo>
                    <a:lnTo>
                      <a:pt x="46" y="191"/>
                    </a:lnTo>
                    <a:lnTo>
                      <a:pt x="41" y="191"/>
                    </a:lnTo>
                    <a:lnTo>
                      <a:pt x="37" y="191"/>
                    </a:lnTo>
                    <a:lnTo>
                      <a:pt x="37" y="186"/>
                    </a:lnTo>
                    <a:lnTo>
                      <a:pt x="37" y="182"/>
                    </a:lnTo>
                    <a:lnTo>
                      <a:pt x="41" y="172"/>
                    </a:lnTo>
                    <a:lnTo>
                      <a:pt x="41" y="168"/>
                    </a:lnTo>
                    <a:lnTo>
                      <a:pt x="37" y="163"/>
                    </a:lnTo>
                    <a:lnTo>
                      <a:pt x="32" y="168"/>
                    </a:lnTo>
                    <a:lnTo>
                      <a:pt x="32" y="168"/>
                    </a:lnTo>
                    <a:lnTo>
                      <a:pt x="28" y="154"/>
                    </a:lnTo>
                    <a:lnTo>
                      <a:pt x="18" y="116"/>
                    </a:lnTo>
                    <a:lnTo>
                      <a:pt x="14" y="102"/>
                    </a:lnTo>
                    <a:lnTo>
                      <a:pt x="4" y="88"/>
                    </a:lnTo>
                    <a:lnTo>
                      <a:pt x="0" y="84"/>
                    </a:lnTo>
                    <a:lnTo>
                      <a:pt x="0" y="74"/>
                    </a:lnTo>
                    <a:lnTo>
                      <a:pt x="0" y="65"/>
                    </a:lnTo>
                    <a:lnTo>
                      <a:pt x="0" y="51"/>
                    </a:lnTo>
                    <a:lnTo>
                      <a:pt x="4" y="46"/>
                    </a:lnTo>
                    <a:lnTo>
                      <a:pt x="18" y="56"/>
                    </a:lnTo>
                    <a:lnTo>
                      <a:pt x="51" y="65"/>
                    </a:lnTo>
                    <a:lnTo>
                      <a:pt x="60" y="65"/>
                    </a:lnTo>
                    <a:lnTo>
                      <a:pt x="69" y="70"/>
                    </a:lnTo>
                    <a:lnTo>
                      <a:pt x="88" y="65"/>
                    </a:lnTo>
                    <a:lnTo>
                      <a:pt x="102" y="74"/>
                    </a:lnTo>
                    <a:lnTo>
                      <a:pt x="111" y="70"/>
                    </a:lnTo>
                    <a:lnTo>
                      <a:pt x="116" y="79"/>
                    </a:lnTo>
                    <a:lnTo>
                      <a:pt x="116" y="88"/>
                    </a:lnTo>
                    <a:lnTo>
                      <a:pt x="111" y="93"/>
                    </a:lnTo>
                    <a:lnTo>
                      <a:pt x="106" y="98"/>
                    </a:lnTo>
                    <a:lnTo>
                      <a:pt x="106" y="102"/>
                    </a:lnTo>
                    <a:lnTo>
                      <a:pt x="97" y="121"/>
                    </a:lnTo>
                    <a:lnTo>
                      <a:pt x="97" y="135"/>
                    </a:lnTo>
                    <a:lnTo>
                      <a:pt x="102" y="135"/>
                    </a:lnTo>
                    <a:lnTo>
                      <a:pt x="106" y="126"/>
                    </a:lnTo>
                    <a:lnTo>
                      <a:pt x="102" y="126"/>
                    </a:lnTo>
                    <a:lnTo>
                      <a:pt x="106" y="121"/>
                    </a:lnTo>
                    <a:lnTo>
                      <a:pt x="116" y="112"/>
                    </a:lnTo>
                    <a:lnTo>
                      <a:pt x="125" y="98"/>
                    </a:lnTo>
                    <a:lnTo>
                      <a:pt x="130" y="93"/>
                    </a:lnTo>
                    <a:lnTo>
                      <a:pt x="130" y="93"/>
                    </a:lnTo>
                    <a:lnTo>
                      <a:pt x="134" y="102"/>
                    </a:lnTo>
                    <a:lnTo>
                      <a:pt x="139" y="102"/>
                    </a:lnTo>
                    <a:lnTo>
                      <a:pt x="139" y="88"/>
                    </a:lnTo>
                    <a:lnTo>
                      <a:pt x="139" y="70"/>
                    </a:lnTo>
                    <a:lnTo>
                      <a:pt x="134" y="56"/>
                    </a:lnTo>
                    <a:lnTo>
                      <a:pt x="130" y="51"/>
                    </a:lnTo>
                    <a:lnTo>
                      <a:pt x="125" y="46"/>
                    </a:lnTo>
                    <a:lnTo>
                      <a:pt x="120" y="42"/>
                    </a:lnTo>
                    <a:lnTo>
                      <a:pt x="120" y="42"/>
                    </a:lnTo>
                    <a:lnTo>
                      <a:pt x="125" y="37"/>
                    </a:lnTo>
                    <a:lnTo>
                      <a:pt x="130" y="32"/>
                    </a:lnTo>
                    <a:lnTo>
                      <a:pt x="130" y="23"/>
                    </a:lnTo>
                    <a:lnTo>
                      <a:pt x="134" y="18"/>
                    </a:lnTo>
                    <a:lnTo>
                      <a:pt x="139" y="23"/>
                    </a:lnTo>
                    <a:lnTo>
                      <a:pt x="139" y="23"/>
                    </a:lnTo>
                    <a:lnTo>
                      <a:pt x="134" y="18"/>
                    </a:lnTo>
                    <a:lnTo>
                      <a:pt x="125" y="14"/>
                    </a:lnTo>
                    <a:lnTo>
                      <a:pt x="116" y="14"/>
                    </a:lnTo>
                    <a:lnTo>
                      <a:pt x="111" y="9"/>
                    </a:lnTo>
                    <a:lnTo>
                      <a:pt x="106" y="0"/>
                    </a:lnTo>
                    <a:lnTo>
                      <a:pt x="176" y="0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53" name="Freeform 120"/>
              <p:cNvSpPr>
                <a:spLocks/>
              </p:cNvSpPr>
              <p:nvPr/>
            </p:nvSpPr>
            <p:spPr bwMode="auto">
              <a:xfrm>
                <a:off x="3467547" y="615355"/>
                <a:ext cx="714375" cy="466725"/>
              </a:xfrm>
              <a:custGeom>
                <a:avLst/>
                <a:gdLst/>
                <a:ahLst/>
                <a:cxnLst>
                  <a:cxn ang="0">
                    <a:pos x="227" y="0"/>
                  </a:cxn>
                  <a:cxn ang="0">
                    <a:pos x="339" y="0"/>
                  </a:cxn>
                  <a:cxn ang="0">
                    <a:pos x="441" y="0"/>
                  </a:cxn>
                  <a:cxn ang="0">
                    <a:pos x="441" y="219"/>
                  </a:cxn>
                  <a:cxn ang="0">
                    <a:pos x="450" y="242"/>
                  </a:cxn>
                  <a:cxn ang="0">
                    <a:pos x="450" y="256"/>
                  </a:cxn>
                  <a:cxn ang="0">
                    <a:pos x="320" y="261"/>
                  </a:cxn>
                  <a:cxn ang="0">
                    <a:pos x="288" y="270"/>
                  </a:cxn>
                  <a:cxn ang="0">
                    <a:pos x="255" y="280"/>
                  </a:cxn>
                  <a:cxn ang="0">
                    <a:pos x="232" y="275"/>
                  </a:cxn>
                  <a:cxn ang="0">
                    <a:pos x="190" y="280"/>
                  </a:cxn>
                  <a:cxn ang="0">
                    <a:pos x="153" y="289"/>
                  </a:cxn>
                  <a:cxn ang="0">
                    <a:pos x="106" y="284"/>
                  </a:cxn>
                  <a:cxn ang="0">
                    <a:pos x="102" y="252"/>
                  </a:cxn>
                  <a:cxn ang="0">
                    <a:pos x="74" y="238"/>
                  </a:cxn>
                  <a:cxn ang="0">
                    <a:pos x="46" y="228"/>
                  </a:cxn>
                  <a:cxn ang="0">
                    <a:pos x="37" y="214"/>
                  </a:cxn>
                  <a:cxn ang="0">
                    <a:pos x="41" y="205"/>
                  </a:cxn>
                  <a:cxn ang="0">
                    <a:pos x="46" y="219"/>
                  </a:cxn>
                  <a:cxn ang="0">
                    <a:pos x="46" y="200"/>
                  </a:cxn>
                  <a:cxn ang="0">
                    <a:pos x="46" y="191"/>
                  </a:cxn>
                  <a:cxn ang="0">
                    <a:pos x="37" y="191"/>
                  </a:cxn>
                  <a:cxn ang="0">
                    <a:pos x="37" y="182"/>
                  </a:cxn>
                  <a:cxn ang="0">
                    <a:pos x="41" y="168"/>
                  </a:cxn>
                  <a:cxn ang="0">
                    <a:pos x="32" y="168"/>
                  </a:cxn>
                  <a:cxn ang="0">
                    <a:pos x="28" y="154"/>
                  </a:cxn>
                  <a:cxn ang="0">
                    <a:pos x="14" y="102"/>
                  </a:cxn>
                  <a:cxn ang="0">
                    <a:pos x="0" y="84"/>
                  </a:cxn>
                  <a:cxn ang="0">
                    <a:pos x="0" y="65"/>
                  </a:cxn>
                  <a:cxn ang="0">
                    <a:pos x="4" y="46"/>
                  </a:cxn>
                  <a:cxn ang="0">
                    <a:pos x="51" y="65"/>
                  </a:cxn>
                  <a:cxn ang="0">
                    <a:pos x="69" y="70"/>
                  </a:cxn>
                  <a:cxn ang="0">
                    <a:pos x="102" y="74"/>
                  </a:cxn>
                  <a:cxn ang="0">
                    <a:pos x="116" y="79"/>
                  </a:cxn>
                  <a:cxn ang="0">
                    <a:pos x="111" y="93"/>
                  </a:cxn>
                  <a:cxn ang="0">
                    <a:pos x="106" y="102"/>
                  </a:cxn>
                  <a:cxn ang="0">
                    <a:pos x="97" y="135"/>
                  </a:cxn>
                  <a:cxn ang="0">
                    <a:pos x="106" y="126"/>
                  </a:cxn>
                  <a:cxn ang="0">
                    <a:pos x="106" y="121"/>
                  </a:cxn>
                  <a:cxn ang="0">
                    <a:pos x="125" y="98"/>
                  </a:cxn>
                  <a:cxn ang="0">
                    <a:pos x="130" y="93"/>
                  </a:cxn>
                  <a:cxn ang="0">
                    <a:pos x="139" y="102"/>
                  </a:cxn>
                  <a:cxn ang="0">
                    <a:pos x="139" y="70"/>
                  </a:cxn>
                  <a:cxn ang="0">
                    <a:pos x="130" y="51"/>
                  </a:cxn>
                  <a:cxn ang="0">
                    <a:pos x="120" y="42"/>
                  </a:cxn>
                  <a:cxn ang="0">
                    <a:pos x="125" y="37"/>
                  </a:cxn>
                  <a:cxn ang="0">
                    <a:pos x="130" y="23"/>
                  </a:cxn>
                  <a:cxn ang="0">
                    <a:pos x="139" y="23"/>
                  </a:cxn>
                  <a:cxn ang="0">
                    <a:pos x="134" y="18"/>
                  </a:cxn>
                  <a:cxn ang="0">
                    <a:pos x="116" y="14"/>
                  </a:cxn>
                  <a:cxn ang="0">
                    <a:pos x="106" y="0"/>
                  </a:cxn>
                </a:cxnLst>
                <a:rect l="0" t="0" r="r" b="b"/>
                <a:pathLst>
                  <a:path w="450" h="294">
                    <a:moveTo>
                      <a:pt x="176" y="0"/>
                    </a:moveTo>
                    <a:lnTo>
                      <a:pt x="227" y="0"/>
                    </a:lnTo>
                    <a:lnTo>
                      <a:pt x="288" y="0"/>
                    </a:lnTo>
                    <a:lnTo>
                      <a:pt x="339" y="0"/>
                    </a:lnTo>
                    <a:lnTo>
                      <a:pt x="385" y="0"/>
                    </a:lnTo>
                    <a:lnTo>
                      <a:pt x="441" y="0"/>
                    </a:lnTo>
                    <a:lnTo>
                      <a:pt x="441" y="112"/>
                    </a:lnTo>
                    <a:lnTo>
                      <a:pt x="441" y="219"/>
                    </a:lnTo>
                    <a:lnTo>
                      <a:pt x="441" y="224"/>
                    </a:lnTo>
                    <a:lnTo>
                      <a:pt x="450" y="242"/>
                    </a:lnTo>
                    <a:lnTo>
                      <a:pt x="446" y="247"/>
                    </a:lnTo>
                    <a:lnTo>
                      <a:pt x="450" y="256"/>
                    </a:lnTo>
                    <a:lnTo>
                      <a:pt x="329" y="256"/>
                    </a:lnTo>
                    <a:lnTo>
                      <a:pt x="320" y="261"/>
                    </a:lnTo>
                    <a:lnTo>
                      <a:pt x="292" y="261"/>
                    </a:lnTo>
                    <a:lnTo>
                      <a:pt x="288" y="270"/>
                    </a:lnTo>
                    <a:lnTo>
                      <a:pt x="274" y="270"/>
                    </a:lnTo>
                    <a:lnTo>
                      <a:pt x="255" y="280"/>
                    </a:lnTo>
                    <a:lnTo>
                      <a:pt x="241" y="280"/>
                    </a:lnTo>
                    <a:lnTo>
                      <a:pt x="232" y="275"/>
                    </a:lnTo>
                    <a:lnTo>
                      <a:pt x="199" y="289"/>
                    </a:lnTo>
                    <a:lnTo>
                      <a:pt x="190" y="280"/>
                    </a:lnTo>
                    <a:lnTo>
                      <a:pt x="162" y="280"/>
                    </a:lnTo>
                    <a:lnTo>
                      <a:pt x="153" y="289"/>
                    </a:lnTo>
                    <a:lnTo>
                      <a:pt x="134" y="294"/>
                    </a:lnTo>
                    <a:lnTo>
                      <a:pt x="106" y="284"/>
                    </a:lnTo>
                    <a:lnTo>
                      <a:pt x="102" y="261"/>
                    </a:lnTo>
                    <a:lnTo>
                      <a:pt x="102" y="252"/>
                    </a:lnTo>
                    <a:lnTo>
                      <a:pt x="83" y="238"/>
                    </a:lnTo>
                    <a:lnTo>
                      <a:pt x="74" y="238"/>
                    </a:lnTo>
                    <a:lnTo>
                      <a:pt x="69" y="228"/>
                    </a:lnTo>
                    <a:lnTo>
                      <a:pt x="46" y="228"/>
                    </a:lnTo>
                    <a:lnTo>
                      <a:pt x="37" y="224"/>
                    </a:lnTo>
                    <a:lnTo>
                      <a:pt x="37" y="214"/>
                    </a:lnTo>
                    <a:lnTo>
                      <a:pt x="37" y="200"/>
                    </a:lnTo>
                    <a:lnTo>
                      <a:pt x="41" y="205"/>
                    </a:lnTo>
                    <a:lnTo>
                      <a:pt x="41" y="214"/>
                    </a:lnTo>
                    <a:lnTo>
                      <a:pt x="46" y="219"/>
                    </a:lnTo>
                    <a:lnTo>
                      <a:pt x="46" y="214"/>
                    </a:lnTo>
                    <a:lnTo>
                      <a:pt x="46" y="200"/>
                    </a:lnTo>
                    <a:lnTo>
                      <a:pt x="46" y="191"/>
                    </a:lnTo>
                    <a:lnTo>
                      <a:pt x="46" y="191"/>
                    </a:lnTo>
                    <a:lnTo>
                      <a:pt x="41" y="191"/>
                    </a:lnTo>
                    <a:lnTo>
                      <a:pt x="37" y="191"/>
                    </a:lnTo>
                    <a:lnTo>
                      <a:pt x="37" y="186"/>
                    </a:lnTo>
                    <a:lnTo>
                      <a:pt x="37" y="182"/>
                    </a:lnTo>
                    <a:lnTo>
                      <a:pt x="41" y="172"/>
                    </a:lnTo>
                    <a:lnTo>
                      <a:pt x="41" y="168"/>
                    </a:lnTo>
                    <a:lnTo>
                      <a:pt x="37" y="163"/>
                    </a:lnTo>
                    <a:lnTo>
                      <a:pt x="32" y="168"/>
                    </a:lnTo>
                    <a:lnTo>
                      <a:pt x="32" y="168"/>
                    </a:lnTo>
                    <a:lnTo>
                      <a:pt x="28" y="154"/>
                    </a:lnTo>
                    <a:lnTo>
                      <a:pt x="18" y="116"/>
                    </a:lnTo>
                    <a:lnTo>
                      <a:pt x="14" y="102"/>
                    </a:lnTo>
                    <a:lnTo>
                      <a:pt x="4" y="88"/>
                    </a:lnTo>
                    <a:lnTo>
                      <a:pt x="0" y="84"/>
                    </a:lnTo>
                    <a:lnTo>
                      <a:pt x="0" y="74"/>
                    </a:lnTo>
                    <a:lnTo>
                      <a:pt x="0" y="65"/>
                    </a:lnTo>
                    <a:lnTo>
                      <a:pt x="0" y="51"/>
                    </a:lnTo>
                    <a:lnTo>
                      <a:pt x="4" y="46"/>
                    </a:lnTo>
                    <a:lnTo>
                      <a:pt x="18" y="56"/>
                    </a:lnTo>
                    <a:lnTo>
                      <a:pt x="51" y="65"/>
                    </a:lnTo>
                    <a:lnTo>
                      <a:pt x="60" y="65"/>
                    </a:lnTo>
                    <a:lnTo>
                      <a:pt x="69" y="70"/>
                    </a:lnTo>
                    <a:lnTo>
                      <a:pt x="88" y="65"/>
                    </a:lnTo>
                    <a:lnTo>
                      <a:pt x="102" y="74"/>
                    </a:lnTo>
                    <a:lnTo>
                      <a:pt x="111" y="70"/>
                    </a:lnTo>
                    <a:lnTo>
                      <a:pt x="116" y="79"/>
                    </a:lnTo>
                    <a:lnTo>
                      <a:pt x="116" y="88"/>
                    </a:lnTo>
                    <a:lnTo>
                      <a:pt x="111" y="93"/>
                    </a:lnTo>
                    <a:lnTo>
                      <a:pt x="106" y="98"/>
                    </a:lnTo>
                    <a:lnTo>
                      <a:pt x="106" y="102"/>
                    </a:lnTo>
                    <a:lnTo>
                      <a:pt x="97" y="121"/>
                    </a:lnTo>
                    <a:lnTo>
                      <a:pt x="97" y="135"/>
                    </a:lnTo>
                    <a:lnTo>
                      <a:pt x="102" y="135"/>
                    </a:lnTo>
                    <a:lnTo>
                      <a:pt x="106" y="126"/>
                    </a:lnTo>
                    <a:lnTo>
                      <a:pt x="102" y="126"/>
                    </a:lnTo>
                    <a:lnTo>
                      <a:pt x="106" y="121"/>
                    </a:lnTo>
                    <a:lnTo>
                      <a:pt x="116" y="112"/>
                    </a:lnTo>
                    <a:lnTo>
                      <a:pt x="125" y="98"/>
                    </a:lnTo>
                    <a:lnTo>
                      <a:pt x="130" y="93"/>
                    </a:lnTo>
                    <a:lnTo>
                      <a:pt x="130" y="93"/>
                    </a:lnTo>
                    <a:lnTo>
                      <a:pt x="134" y="102"/>
                    </a:lnTo>
                    <a:lnTo>
                      <a:pt x="139" y="102"/>
                    </a:lnTo>
                    <a:lnTo>
                      <a:pt x="139" y="88"/>
                    </a:lnTo>
                    <a:lnTo>
                      <a:pt x="139" y="70"/>
                    </a:lnTo>
                    <a:lnTo>
                      <a:pt x="134" y="56"/>
                    </a:lnTo>
                    <a:lnTo>
                      <a:pt x="130" y="51"/>
                    </a:lnTo>
                    <a:lnTo>
                      <a:pt x="125" y="46"/>
                    </a:lnTo>
                    <a:lnTo>
                      <a:pt x="120" y="42"/>
                    </a:lnTo>
                    <a:lnTo>
                      <a:pt x="120" y="42"/>
                    </a:lnTo>
                    <a:lnTo>
                      <a:pt x="125" y="37"/>
                    </a:lnTo>
                    <a:lnTo>
                      <a:pt x="130" y="32"/>
                    </a:lnTo>
                    <a:lnTo>
                      <a:pt x="130" y="23"/>
                    </a:lnTo>
                    <a:lnTo>
                      <a:pt x="134" y="18"/>
                    </a:lnTo>
                    <a:lnTo>
                      <a:pt x="139" y="23"/>
                    </a:lnTo>
                    <a:lnTo>
                      <a:pt x="139" y="23"/>
                    </a:lnTo>
                    <a:lnTo>
                      <a:pt x="134" y="18"/>
                    </a:lnTo>
                    <a:lnTo>
                      <a:pt x="125" y="14"/>
                    </a:lnTo>
                    <a:lnTo>
                      <a:pt x="116" y="14"/>
                    </a:lnTo>
                    <a:lnTo>
                      <a:pt x="111" y="9"/>
                    </a:lnTo>
                    <a:lnTo>
                      <a:pt x="106" y="0"/>
                    </a:lnTo>
                    <a:lnTo>
                      <a:pt x="176" y="0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54" name="Freeform 121"/>
              <p:cNvSpPr>
                <a:spLocks/>
              </p:cNvSpPr>
              <p:nvPr/>
            </p:nvSpPr>
            <p:spPr bwMode="auto">
              <a:xfrm>
                <a:off x="7272784" y="1850430"/>
                <a:ext cx="728662" cy="333375"/>
              </a:xfrm>
              <a:custGeom>
                <a:avLst/>
                <a:gdLst/>
                <a:ahLst/>
                <a:cxnLst>
                  <a:cxn ang="0">
                    <a:pos x="367" y="210"/>
                  </a:cxn>
                  <a:cxn ang="0">
                    <a:pos x="260" y="210"/>
                  </a:cxn>
                  <a:cxn ang="0">
                    <a:pos x="158" y="210"/>
                  </a:cxn>
                  <a:cxn ang="0">
                    <a:pos x="0" y="210"/>
                  </a:cxn>
                  <a:cxn ang="0">
                    <a:pos x="37" y="196"/>
                  </a:cxn>
                  <a:cxn ang="0">
                    <a:pos x="51" y="187"/>
                  </a:cxn>
                  <a:cxn ang="0">
                    <a:pos x="60" y="178"/>
                  </a:cxn>
                  <a:cxn ang="0">
                    <a:pos x="102" y="145"/>
                  </a:cxn>
                  <a:cxn ang="0">
                    <a:pos x="102" y="145"/>
                  </a:cxn>
                  <a:cxn ang="0">
                    <a:pos x="102" y="154"/>
                  </a:cxn>
                  <a:cxn ang="0">
                    <a:pos x="111" y="164"/>
                  </a:cxn>
                  <a:cxn ang="0">
                    <a:pos x="134" y="164"/>
                  </a:cxn>
                  <a:cxn ang="0">
                    <a:pos x="144" y="168"/>
                  </a:cxn>
                  <a:cxn ang="0">
                    <a:pos x="167" y="159"/>
                  </a:cxn>
                  <a:cxn ang="0">
                    <a:pos x="167" y="154"/>
                  </a:cxn>
                  <a:cxn ang="0">
                    <a:pos x="185" y="150"/>
                  </a:cxn>
                  <a:cxn ang="0">
                    <a:pos x="199" y="145"/>
                  </a:cxn>
                  <a:cxn ang="0">
                    <a:pos x="204" y="140"/>
                  </a:cxn>
                  <a:cxn ang="0">
                    <a:pos x="204" y="126"/>
                  </a:cxn>
                  <a:cxn ang="0">
                    <a:pos x="223" y="98"/>
                  </a:cxn>
                  <a:cxn ang="0">
                    <a:pos x="227" y="89"/>
                  </a:cxn>
                  <a:cxn ang="0">
                    <a:pos x="236" y="66"/>
                  </a:cxn>
                  <a:cxn ang="0">
                    <a:pos x="246" y="75"/>
                  </a:cxn>
                  <a:cxn ang="0">
                    <a:pos x="274" y="47"/>
                  </a:cxn>
                  <a:cxn ang="0">
                    <a:pos x="292" y="42"/>
                  </a:cxn>
                  <a:cxn ang="0">
                    <a:pos x="297" y="38"/>
                  </a:cxn>
                  <a:cxn ang="0">
                    <a:pos x="315" y="0"/>
                  </a:cxn>
                  <a:cxn ang="0">
                    <a:pos x="348" y="10"/>
                  </a:cxn>
                  <a:cxn ang="0">
                    <a:pos x="367" y="19"/>
                  </a:cxn>
                  <a:cxn ang="0">
                    <a:pos x="367" y="28"/>
                  </a:cxn>
                  <a:cxn ang="0">
                    <a:pos x="381" y="38"/>
                  </a:cxn>
                  <a:cxn ang="0">
                    <a:pos x="390" y="42"/>
                  </a:cxn>
                  <a:cxn ang="0">
                    <a:pos x="390" y="47"/>
                  </a:cxn>
                  <a:cxn ang="0">
                    <a:pos x="390" y="56"/>
                  </a:cxn>
                  <a:cxn ang="0">
                    <a:pos x="385" y="66"/>
                  </a:cxn>
                  <a:cxn ang="0">
                    <a:pos x="376" y="75"/>
                  </a:cxn>
                  <a:cxn ang="0">
                    <a:pos x="381" y="80"/>
                  </a:cxn>
                  <a:cxn ang="0">
                    <a:pos x="408" y="98"/>
                  </a:cxn>
                  <a:cxn ang="0">
                    <a:pos x="432" y="108"/>
                  </a:cxn>
                  <a:cxn ang="0">
                    <a:pos x="436" y="122"/>
                  </a:cxn>
                  <a:cxn ang="0">
                    <a:pos x="432" y="136"/>
                  </a:cxn>
                  <a:cxn ang="0">
                    <a:pos x="432" y="145"/>
                  </a:cxn>
                  <a:cxn ang="0">
                    <a:pos x="441" y="159"/>
                  </a:cxn>
                  <a:cxn ang="0">
                    <a:pos x="432" y="164"/>
                  </a:cxn>
                  <a:cxn ang="0">
                    <a:pos x="432" y="173"/>
                  </a:cxn>
                  <a:cxn ang="0">
                    <a:pos x="441" y="178"/>
                  </a:cxn>
                  <a:cxn ang="0">
                    <a:pos x="427" y="182"/>
                  </a:cxn>
                  <a:cxn ang="0">
                    <a:pos x="432" y="192"/>
                  </a:cxn>
                  <a:cxn ang="0">
                    <a:pos x="441" y="192"/>
                  </a:cxn>
                  <a:cxn ang="0">
                    <a:pos x="459" y="196"/>
                  </a:cxn>
                  <a:cxn ang="0">
                    <a:pos x="413" y="210"/>
                  </a:cxn>
                </a:cxnLst>
                <a:rect l="0" t="0" r="r" b="b"/>
                <a:pathLst>
                  <a:path w="459" h="210">
                    <a:moveTo>
                      <a:pt x="413" y="210"/>
                    </a:moveTo>
                    <a:lnTo>
                      <a:pt x="367" y="210"/>
                    </a:lnTo>
                    <a:lnTo>
                      <a:pt x="311" y="210"/>
                    </a:lnTo>
                    <a:lnTo>
                      <a:pt x="260" y="210"/>
                    </a:lnTo>
                    <a:lnTo>
                      <a:pt x="209" y="210"/>
                    </a:lnTo>
                    <a:lnTo>
                      <a:pt x="158" y="210"/>
                    </a:lnTo>
                    <a:lnTo>
                      <a:pt x="120" y="210"/>
                    </a:lnTo>
                    <a:lnTo>
                      <a:pt x="0" y="210"/>
                    </a:lnTo>
                    <a:lnTo>
                      <a:pt x="32" y="206"/>
                    </a:lnTo>
                    <a:lnTo>
                      <a:pt x="37" y="196"/>
                    </a:lnTo>
                    <a:lnTo>
                      <a:pt x="51" y="192"/>
                    </a:lnTo>
                    <a:lnTo>
                      <a:pt x="51" y="187"/>
                    </a:lnTo>
                    <a:lnTo>
                      <a:pt x="60" y="182"/>
                    </a:lnTo>
                    <a:lnTo>
                      <a:pt x="60" y="178"/>
                    </a:lnTo>
                    <a:lnTo>
                      <a:pt x="79" y="164"/>
                    </a:lnTo>
                    <a:lnTo>
                      <a:pt x="102" y="145"/>
                    </a:lnTo>
                    <a:lnTo>
                      <a:pt x="102" y="145"/>
                    </a:lnTo>
                    <a:lnTo>
                      <a:pt x="102" y="145"/>
                    </a:lnTo>
                    <a:lnTo>
                      <a:pt x="102" y="150"/>
                    </a:lnTo>
                    <a:lnTo>
                      <a:pt x="102" y="154"/>
                    </a:lnTo>
                    <a:lnTo>
                      <a:pt x="102" y="159"/>
                    </a:lnTo>
                    <a:lnTo>
                      <a:pt x="111" y="164"/>
                    </a:lnTo>
                    <a:lnTo>
                      <a:pt x="120" y="168"/>
                    </a:lnTo>
                    <a:lnTo>
                      <a:pt x="134" y="164"/>
                    </a:lnTo>
                    <a:lnTo>
                      <a:pt x="139" y="159"/>
                    </a:lnTo>
                    <a:lnTo>
                      <a:pt x="144" y="168"/>
                    </a:lnTo>
                    <a:lnTo>
                      <a:pt x="162" y="164"/>
                    </a:lnTo>
                    <a:lnTo>
                      <a:pt x="167" y="159"/>
                    </a:lnTo>
                    <a:lnTo>
                      <a:pt x="167" y="154"/>
                    </a:lnTo>
                    <a:lnTo>
                      <a:pt x="167" y="154"/>
                    </a:lnTo>
                    <a:lnTo>
                      <a:pt x="171" y="159"/>
                    </a:lnTo>
                    <a:lnTo>
                      <a:pt x="185" y="150"/>
                    </a:lnTo>
                    <a:lnTo>
                      <a:pt x="190" y="154"/>
                    </a:lnTo>
                    <a:lnTo>
                      <a:pt x="199" y="145"/>
                    </a:lnTo>
                    <a:lnTo>
                      <a:pt x="199" y="145"/>
                    </a:lnTo>
                    <a:lnTo>
                      <a:pt x="204" y="140"/>
                    </a:lnTo>
                    <a:lnTo>
                      <a:pt x="199" y="136"/>
                    </a:lnTo>
                    <a:lnTo>
                      <a:pt x="204" y="126"/>
                    </a:lnTo>
                    <a:lnTo>
                      <a:pt x="218" y="112"/>
                    </a:lnTo>
                    <a:lnTo>
                      <a:pt x="223" y="98"/>
                    </a:lnTo>
                    <a:lnTo>
                      <a:pt x="227" y="89"/>
                    </a:lnTo>
                    <a:lnTo>
                      <a:pt x="227" y="89"/>
                    </a:lnTo>
                    <a:lnTo>
                      <a:pt x="236" y="80"/>
                    </a:lnTo>
                    <a:lnTo>
                      <a:pt x="236" y="66"/>
                    </a:lnTo>
                    <a:lnTo>
                      <a:pt x="241" y="70"/>
                    </a:lnTo>
                    <a:lnTo>
                      <a:pt x="246" y="75"/>
                    </a:lnTo>
                    <a:lnTo>
                      <a:pt x="260" y="80"/>
                    </a:lnTo>
                    <a:lnTo>
                      <a:pt x="274" y="47"/>
                    </a:lnTo>
                    <a:lnTo>
                      <a:pt x="283" y="52"/>
                    </a:lnTo>
                    <a:lnTo>
                      <a:pt x="292" y="42"/>
                    </a:lnTo>
                    <a:lnTo>
                      <a:pt x="292" y="42"/>
                    </a:lnTo>
                    <a:lnTo>
                      <a:pt x="297" y="38"/>
                    </a:lnTo>
                    <a:lnTo>
                      <a:pt x="311" y="24"/>
                    </a:lnTo>
                    <a:lnTo>
                      <a:pt x="315" y="0"/>
                    </a:lnTo>
                    <a:lnTo>
                      <a:pt x="343" y="24"/>
                    </a:lnTo>
                    <a:lnTo>
                      <a:pt x="348" y="10"/>
                    </a:lnTo>
                    <a:lnTo>
                      <a:pt x="362" y="14"/>
                    </a:lnTo>
                    <a:lnTo>
                      <a:pt x="367" y="19"/>
                    </a:lnTo>
                    <a:lnTo>
                      <a:pt x="362" y="24"/>
                    </a:lnTo>
                    <a:lnTo>
                      <a:pt x="367" y="28"/>
                    </a:lnTo>
                    <a:lnTo>
                      <a:pt x="376" y="33"/>
                    </a:lnTo>
                    <a:lnTo>
                      <a:pt x="381" y="38"/>
                    </a:lnTo>
                    <a:lnTo>
                      <a:pt x="385" y="42"/>
                    </a:lnTo>
                    <a:lnTo>
                      <a:pt x="390" y="42"/>
                    </a:lnTo>
                    <a:lnTo>
                      <a:pt x="390" y="42"/>
                    </a:lnTo>
                    <a:lnTo>
                      <a:pt x="390" y="47"/>
                    </a:lnTo>
                    <a:lnTo>
                      <a:pt x="390" y="52"/>
                    </a:lnTo>
                    <a:lnTo>
                      <a:pt x="390" y="56"/>
                    </a:lnTo>
                    <a:lnTo>
                      <a:pt x="385" y="56"/>
                    </a:lnTo>
                    <a:lnTo>
                      <a:pt x="385" y="66"/>
                    </a:lnTo>
                    <a:lnTo>
                      <a:pt x="381" y="70"/>
                    </a:lnTo>
                    <a:lnTo>
                      <a:pt x="376" y="75"/>
                    </a:lnTo>
                    <a:lnTo>
                      <a:pt x="376" y="80"/>
                    </a:lnTo>
                    <a:lnTo>
                      <a:pt x="381" y="80"/>
                    </a:lnTo>
                    <a:lnTo>
                      <a:pt x="394" y="89"/>
                    </a:lnTo>
                    <a:lnTo>
                      <a:pt x="408" y="98"/>
                    </a:lnTo>
                    <a:lnTo>
                      <a:pt x="418" y="103"/>
                    </a:lnTo>
                    <a:lnTo>
                      <a:pt x="432" y="108"/>
                    </a:lnTo>
                    <a:lnTo>
                      <a:pt x="436" y="117"/>
                    </a:lnTo>
                    <a:lnTo>
                      <a:pt x="436" y="122"/>
                    </a:lnTo>
                    <a:lnTo>
                      <a:pt x="432" y="136"/>
                    </a:lnTo>
                    <a:lnTo>
                      <a:pt x="432" y="136"/>
                    </a:lnTo>
                    <a:lnTo>
                      <a:pt x="432" y="140"/>
                    </a:lnTo>
                    <a:lnTo>
                      <a:pt x="432" y="145"/>
                    </a:lnTo>
                    <a:lnTo>
                      <a:pt x="436" y="150"/>
                    </a:lnTo>
                    <a:lnTo>
                      <a:pt x="441" y="159"/>
                    </a:lnTo>
                    <a:lnTo>
                      <a:pt x="436" y="159"/>
                    </a:lnTo>
                    <a:lnTo>
                      <a:pt x="432" y="164"/>
                    </a:lnTo>
                    <a:lnTo>
                      <a:pt x="432" y="164"/>
                    </a:lnTo>
                    <a:lnTo>
                      <a:pt x="432" y="173"/>
                    </a:lnTo>
                    <a:lnTo>
                      <a:pt x="441" y="173"/>
                    </a:lnTo>
                    <a:lnTo>
                      <a:pt x="441" y="178"/>
                    </a:lnTo>
                    <a:lnTo>
                      <a:pt x="436" y="182"/>
                    </a:lnTo>
                    <a:lnTo>
                      <a:pt x="427" y="182"/>
                    </a:lnTo>
                    <a:lnTo>
                      <a:pt x="422" y="187"/>
                    </a:lnTo>
                    <a:lnTo>
                      <a:pt x="432" y="192"/>
                    </a:lnTo>
                    <a:lnTo>
                      <a:pt x="436" y="192"/>
                    </a:lnTo>
                    <a:lnTo>
                      <a:pt x="441" y="192"/>
                    </a:lnTo>
                    <a:lnTo>
                      <a:pt x="441" y="192"/>
                    </a:lnTo>
                    <a:lnTo>
                      <a:pt x="459" y="196"/>
                    </a:lnTo>
                    <a:lnTo>
                      <a:pt x="459" y="210"/>
                    </a:lnTo>
                    <a:lnTo>
                      <a:pt x="413" y="210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55" name="Freeform 122"/>
              <p:cNvSpPr>
                <a:spLocks/>
              </p:cNvSpPr>
              <p:nvPr/>
            </p:nvSpPr>
            <p:spPr bwMode="auto">
              <a:xfrm>
                <a:off x="7272784" y="1850430"/>
                <a:ext cx="728662" cy="333375"/>
              </a:xfrm>
              <a:custGeom>
                <a:avLst/>
                <a:gdLst/>
                <a:ahLst/>
                <a:cxnLst>
                  <a:cxn ang="0">
                    <a:pos x="367" y="210"/>
                  </a:cxn>
                  <a:cxn ang="0">
                    <a:pos x="260" y="210"/>
                  </a:cxn>
                  <a:cxn ang="0">
                    <a:pos x="158" y="210"/>
                  </a:cxn>
                  <a:cxn ang="0">
                    <a:pos x="0" y="210"/>
                  </a:cxn>
                  <a:cxn ang="0">
                    <a:pos x="37" y="196"/>
                  </a:cxn>
                  <a:cxn ang="0">
                    <a:pos x="51" y="187"/>
                  </a:cxn>
                  <a:cxn ang="0">
                    <a:pos x="60" y="178"/>
                  </a:cxn>
                  <a:cxn ang="0">
                    <a:pos x="102" y="145"/>
                  </a:cxn>
                  <a:cxn ang="0">
                    <a:pos x="102" y="145"/>
                  </a:cxn>
                  <a:cxn ang="0">
                    <a:pos x="102" y="154"/>
                  </a:cxn>
                  <a:cxn ang="0">
                    <a:pos x="111" y="164"/>
                  </a:cxn>
                  <a:cxn ang="0">
                    <a:pos x="134" y="164"/>
                  </a:cxn>
                  <a:cxn ang="0">
                    <a:pos x="144" y="168"/>
                  </a:cxn>
                  <a:cxn ang="0">
                    <a:pos x="167" y="159"/>
                  </a:cxn>
                  <a:cxn ang="0">
                    <a:pos x="167" y="154"/>
                  </a:cxn>
                  <a:cxn ang="0">
                    <a:pos x="185" y="150"/>
                  </a:cxn>
                  <a:cxn ang="0">
                    <a:pos x="199" y="145"/>
                  </a:cxn>
                  <a:cxn ang="0">
                    <a:pos x="204" y="140"/>
                  </a:cxn>
                  <a:cxn ang="0">
                    <a:pos x="204" y="126"/>
                  </a:cxn>
                  <a:cxn ang="0">
                    <a:pos x="223" y="98"/>
                  </a:cxn>
                  <a:cxn ang="0">
                    <a:pos x="227" y="89"/>
                  </a:cxn>
                  <a:cxn ang="0">
                    <a:pos x="236" y="66"/>
                  </a:cxn>
                  <a:cxn ang="0">
                    <a:pos x="246" y="75"/>
                  </a:cxn>
                  <a:cxn ang="0">
                    <a:pos x="274" y="47"/>
                  </a:cxn>
                  <a:cxn ang="0">
                    <a:pos x="292" y="42"/>
                  </a:cxn>
                  <a:cxn ang="0">
                    <a:pos x="297" y="38"/>
                  </a:cxn>
                  <a:cxn ang="0">
                    <a:pos x="315" y="0"/>
                  </a:cxn>
                  <a:cxn ang="0">
                    <a:pos x="348" y="10"/>
                  </a:cxn>
                  <a:cxn ang="0">
                    <a:pos x="367" y="19"/>
                  </a:cxn>
                  <a:cxn ang="0">
                    <a:pos x="367" y="28"/>
                  </a:cxn>
                  <a:cxn ang="0">
                    <a:pos x="381" y="38"/>
                  </a:cxn>
                  <a:cxn ang="0">
                    <a:pos x="390" y="42"/>
                  </a:cxn>
                  <a:cxn ang="0">
                    <a:pos x="390" y="47"/>
                  </a:cxn>
                  <a:cxn ang="0">
                    <a:pos x="390" y="56"/>
                  </a:cxn>
                  <a:cxn ang="0">
                    <a:pos x="385" y="66"/>
                  </a:cxn>
                  <a:cxn ang="0">
                    <a:pos x="376" y="75"/>
                  </a:cxn>
                  <a:cxn ang="0">
                    <a:pos x="381" y="80"/>
                  </a:cxn>
                  <a:cxn ang="0">
                    <a:pos x="408" y="98"/>
                  </a:cxn>
                  <a:cxn ang="0">
                    <a:pos x="432" y="108"/>
                  </a:cxn>
                  <a:cxn ang="0">
                    <a:pos x="436" y="122"/>
                  </a:cxn>
                  <a:cxn ang="0">
                    <a:pos x="432" y="136"/>
                  </a:cxn>
                  <a:cxn ang="0">
                    <a:pos x="432" y="145"/>
                  </a:cxn>
                  <a:cxn ang="0">
                    <a:pos x="441" y="159"/>
                  </a:cxn>
                  <a:cxn ang="0">
                    <a:pos x="432" y="164"/>
                  </a:cxn>
                  <a:cxn ang="0">
                    <a:pos x="432" y="173"/>
                  </a:cxn>
                  <a:cxn ang="0">
                    <a:pos x="441" y="178"/>
                  </a:cxn>
                  <a:cxn ang="0">
                    <a:pos x="427" y="182"/>
                  </a:cxn>
                  <a:cxn ang="0">
                    <a:pos x="432" y="192"/>
                  </a:cxn>
                  <a:cxn ang="0">
                    <a:pos x="441" y="192"/>
                  </a:cxn>
                  <a:cxn ang="0">
                    <a:pos x="459" y="196"/>
                  </a:cxn>
                  <a:cxn ang="0">
                    <a:pos x="413" y="210"/>
                  </a:cxn>
                </a:cxnLst>
                <a:rect l="0" t="0" r="r" b="b"/>
                <a:pathLst>
                  <a:path w="459" h="210">
                    <a:moveTo>
                      <a:pt x="413" y="210"/>
                    </a:moveTo>
                    <a:lnTo>
                      <a:pt x="367" y="210"/>
                    </a:lnTo>
                    <a:lnTo>
                      <a:pt x="311" y="210"/>
                    </a:lnTo>
                    <a:lnTo>
                      <a:pt x="260" y="210"/>
                    </a:lnTo>
                    <a:lnTo>
                      <a:pt x="209" y="210"/>
                    </a:lnTo>
                    <a:lnTo>
                      <a:pt x="158" y="210"/>
                    </a:lnTo>
                    <a:lnTo>
                      <a:pt x="120" y="210"/>
                    </a:lnTo>
                    <a:lnTo>
                      <a:pt x="0" y="210"/>
                    </a:lnTo>
                    <a:lnTo>
                      <a:pt x="32" y="206"/>
                    </a:lnTo>
                    <a:lnTo>
                      <a:pt x="37" y="196"/>
                    </a:lnTo>
                    <a:lnTo>
                      <a:pt x="51" y="192"/>
                    </a:lnTo>
                    <a:lnTo>
                      <a:pt x="51" y="187"/>
                    </a:lnTo>
                    <a:lnTo>
                      <a:pt x="60" y="182"/>
                    </a:lnTo>
                    <a:lnTo>
                      <a:pt x="60" y="178"/>
                    </a:lnTo>
                    <a:lnTo>
                      <a:pt x="79" y="164"/>
                    </a:lnTo>
                    <a:lnTo>
                      <a:pt x="102" y="145"/>
                    </a:lnTo>
                    <a:lnTo>
                      <a:pt x="102" y="145"/>
                    </a:lnTo>
                    <a:lnTo>
                      <a:pt x="102" y="145"/>
                    </a:lnTo>
                    <a:lnTo>
                      <a:pt x="102" y="150"/>
                    </a:lnTo>
                    <a:lnTo>
                      <a:pt x="102" y="154"/>
                    </a:lnTo>
                    <a:lnTo>
                      <a:pt x="102" y="159"/>
                    </a:lnTo>
                    <a:lnTo>
                      <a:pt x="111" y="164"/>
                    </a:lnTo>
                    <a:lnTo>
                      <a:pt x="120" y="168"/>
                    </a:lnTo>
                    <a:lnTo>
                      <a:pt x="134" y="164"/>
                    </a:lnTo>
                    <a:lnTo>
                      <a:pt x="139" y="159"/>
                    </a:lnTo>
                    <a:lnTo>
                      <a:pt x="144" y="168"/>
                    </a:lnTo>
                    <a:lnTo>
                      <a:pt x="162" y="164"/>
                    </a:lnTo>
                    <a:lnTo>
                      <a:pt x="167" y="159"/>
                    </a:lnTo>
                    <a:lnTo>
                      <a:pt x="167" y="154"/>
                    </a:lnTo>
                    <a:lnTo>
                      <a:pt x="167" y="154"/>
                    </a:lnTo>
                    <a:lnTo>
                      <a:pt x="171" y="159"/>
                    </a:lnTo>
                    <a:lnTo>
                      <a:pt x="185" y="150"/>
                    </a:lnTo>
                    <a:lnTo>
                      <a:pt x="190" y="154"/>
                    </a:lnTo>
                    <a:lnTo>
                      <a:pt x="199" y="145"/>
                    </a:lnTo>
                    <a:lnTo>
                      <a:pt x="199" y="145"/>
                    </a:lnTo>
                    <a:lnTo>
                      <a:pt x="204" y="140"/>
                    </a:lnTo>
                    <a:lnTo>
                      <a:pt x="199" y="136"/>
                    </a:lnTo>
                    <a:lnTo>
                      <a:pt x="204" y="126"/>
                    </a:lnTo>
                    <a:lnTo>
                      <a:pt x="218" y="112"/>
                    </a:lnTo>
                    <a:lnTo>
                      <a:pt x="223" y="98"/>
                    </a:lnTo>
                    <a:lnTo>
                      <a:pt x="227" y="89"/>
                    </a:lnTo>
                    <a:lnTo>
                      <a:pt x="227" y="89"/>
                    </a:lnTo>
                    <a:lnTo>
                      <a:pt x="236" y="80"/>
                    </a:lnTo>
                    <a:lnTo>
                      <a:pt x="236" y="66"/>
                    </a:lnTo>
                    <a:lnTo>
                      <a:pt x="241" y="70"/>
                    </a:lnTo>
                    <a:lnTo>
                      <a:pt x="246" y="75"/>
                    </a:lnTo>
                    <a:lnTo>
                      <a:pt x="260" y="80"/>
                    </a:lnTo>
                    <a:lnTo>
                      <a:pt x="274" y="47"/>
                    </a:lnTo>
                    <a:lnTo>
                      <a:pt x="283" y="52"/>
                    </a:lnTo>
                    <a:lnTo>
                      <a:pt x="292" y="42"/>
                    </a:lnTo>
                    <a:lnTo>
                      <a:pt x="292" y="42"/>
                    </a:lnTo>
                    <a:lnTo>
                      <a:pt x="297" y="38"/>
                    </a:lnTo>
                    <a:lnTo>
                      <a:pt x="311" y="24"/>
                    </a:lnTo>
                    <a:lnTo>
                      <a:pt x="315" y="0"/>
                    </a:lnTo>
                    <a:lnTo>
                      <a:pt x="343" y="24"/>
                    </a:lnTo>
                    <a:lnTo>
                      <a:pt x="348" y="10"/>
                    </a:lnTo>
                    <a:lnTo>
                      <a:pt x="362" y="14"/>
                    </a:lnTo>
                    <a:lnTo>
                      <a:pt x="367" y="19"/>
                    </a:lnTo>
                    <a:lnTo>
                      <a:pt x="362" y="24"/>
                    </a:lnTo>
                    <a:lnTo>
                      <a:pt x="367" y="28"/>
                    </a:lnTo>
                    <a:lnTo>
                      <a:pt x="376" y="33"/>
                    </a:lnTo>
                    <a:lnTo>
                      <a:pt x="381" y="38"/>
                    </a:lnTo>
                    <a:lnTo>
                      <a:pt x="385" y="42"/>
                    </a:lnTo>
                    <a:lnTo>
                      <a:pt x="390" y="42"/>
                    </a:lnTo>
                    <a:lnTo>
                      <a:pt x="390" y="42"/>
                    </a:lnTo>
                    <a:lnTo>
                      <a:pt x="390" y="47"/>
                    </a:lnTo>
                    <a:lnTo>
                      <a:pt x="390" y="52"/>
                    </a:lnTo>
                    <a:lnTo>
                      <a:pt x="390" y="56"/>
                    </a:lnTo>
                    <a:lnTo>
                      <a:pt x="385" y="56"/>
                    </a:lnTo>
                    <a:lnTo>
                      <a:pt x="385" y="66"/>
                    </a:lnTo>
                    <a:lnTo>
                      <a:pt x="381" y="70"/>
                    </a:lnTo>
                    <a:lnTo>
                      <a:pt x="376" y="75"/>
                    </a:lnTo>
                    <a:lnTo>
                      <a:pt x="376" y="80"/>
                    </a:lnTo>
                    <a:lnTo>
                      <a:pt x="381" y="80"/>
                    </a:lnTo>
                    <a:lnTo>
                      <a:pt x="394" y="89"/>
                    </a:lnTo>
                    <a:lnTo>
                      <a:pt x="408" y="98"/>
                    </a:lnTo>
                    <a:lnTo>
                      <a:pt x="418" y="103"/>
                    </a:lnTo>
                    <a:lnTo>
                      <a:pt x="432" y="108"/>
                    </a:lnTo>
                    <a:lnTo>
                      <a:pt x="436" y="117"/>
                    </a:lnTo>
                    <a:lnTo>
                      <a:pt x="436" y="122"/>
                    </a:lnTo>
                    <a:lnTo>
                      <a:pt x="432" y="136"/>
                    </a:lnTo>
                    <a:lnTo>
                      <a:pt x="432" y="136"/>
                    </a:lnTo>
                    <a:lnTo>
                      <a:pt x="432" y="140"/>
                    </a:lnTo>
                    <a:lnTo>
                      <a:pt x="432" y="145"/>
                    </a:lnTo>
                    <a:lnTo>
                      <a:pt x="436" y="150"/>
                    </a:lnTo>
                    <a:lnTo>
                      <a:pt x="441" y="159"/>
                    </a:lnTo>
                    <a:lnTo>
                      <a:pt x="436" y="159"/>
                    </a:lnTo>
                    <a:lnTo>
                      <a:pt x="432" y="164"/>
                    </a:lnTo>
                    <a:lnTo>
                      <a:pt x="432" y="164"/>
                    </a:lnTo>
                    <a:lnTo>
                      <a:pt x="432" y="173"/>
                    </a:lnTo>
                    <a:lnTo>
                      <a:pt x="441" y="173"/>
                    </a:lnTo>
                    <a:lnTo>
                      <a:pt x="441" y="178"/>
                    </a:lnTo>
                    <a:lnTo>
                      <a:pt x="436" y="182"/>
                    </a:lnTo>
                    <a:lnTo>
                      <a:pt x="427" y="182"/>
                    </a:lnTo>
                    <a:lnTo>
                      <a:pt x="422" y="187"/>
                    </a:lnTo>
                    <a:lnTo>
                      <a:pt x="432" y="192"/>
                    </a:lnTo>
                    <a:lnTo>
                      <a:pt x="436" y="192"/>
                    </a:lnTo>
                    <a:lnTo>
                      <a:pt x="441" y="192"/>
                    </a:lnTo>
                    <a:lnTo>
                      <a:pt x="441" y="192"/>
                    </a:lnTo>
                    <a:lnTo>
                      <a:pt x="459" y="196"/>
                    </a:lnTo>
                    <a:lnTo>
                      <a:pt x="459" y="210"/>
                    </a:lnTo>
                    <a:lnTo>
                      <a:pt x="413" y="210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56" name="Freeform 123"/>
              <p:cNvSpPr>
                <a:spLocks/>
              </p:cNvSpPr>
              <p:nvPr/>
            </p:nvSpPr>
            <p:spPr bwMode="auto">
              <a:xfrm>
                <a:off x="6152009" y="1710730"/>
                <a:ext cx="619125" cy="547688"/>
              </a:xfrm>
              <a:custGeom>
                <a:avLst/>
                <a:gdLst/>
                <a:ahLst/>
                <a:cxnLst>
                  <a:cxn ang="0">
                    <a:pos x="148" y="0"/>
                  </a:cxn>
                  <a:cxn ang="0">
                    <a:pos x="37" y="0"/>
                  </a:cxn>
                  <a:cxn ang="0">
                    <a:pos x="0" y="9"/>
                  </a:cxn>
                  <a:cxn ang="0">
                    <a:pos x="4" y="23"/>
                  </a:cxn>
                  <a:cxn ang="0">
                    <a:pos x="13" y="32"/>
                  </a:cxn>
                  <a:cxn ang="0">
                    <a:pos x="18" y="46"/>
                  </a:cxn>
                  <a:cxn ang="0">
                    <a:pos x="37" y="60"/>
                  </a:cxn>
                  <a:cxn ang="0">
                    <a:pos x="51" y="70"/>
                  </a:cxn>
                  <a:cxn ang="0">
                    <a:pos x="37" y="84"/>
                  </a:cxn>
                  <a:cxn ang="0">
                    <a:pos x="55" y="107"/>
                  </a:cxn>
                  <a:cxn ang="0">
                    <a:pos x="65" y="186"/>
                  </a:cxn>
                  <a:cxn ang="0">
                    <a:pos x="65" y="308"/>
                  </a:cxn>
                  <a:cxn ang="0">
                    <a:pos x="176" y="308"/>
                  </a:cxn>
                  <a:cxn ang="0">
                    <a:pos x="278" y="308"/>
                  </a:cxn>
                  <a:cxn ang="0">
                    <a:pos x="334" y="317"/>
                  </a:cxn>
                  <a:cxn ang="0">
                    <a:pos x="320" y="336"/>
                  </a:cxn>
                  <a:cxn ang="0">
                    <a:pos x="353" y="345"/>
                  </a:cxn>
                  <a:cxn ang="0">
                    <a:pos x="353" y="326"/>
                  </a:cxn>
                  <a:cxn ang="0">
                    <a:pos x="357" y="322"/>
                  </a:cxn>
                  <a:cxn ang="0">
                    <a:pos x="362" y="308"/>
                  </a:cxn>
                  <a:cxn ang="0">
                    <a:pos x="366" y="312"/>
                  </a:cxn>
                  <a:cxn ang="0">
                    <a:pos x="371" y="298"/>
                  </a:cxn>
                  <a:cxn ang="0">
                    <a:pos x="385" y="289"/>
                  </a:cxn>
                  <a:cxn ang="0">
                    <a:pos x="385" y="275"/>
                  </a:cxn>
                  <a:cxn ang="0">
                    <a:pos x="376" y="266"/>
                  </a:cxn>
                  <a:cxn ang="0">
                    <a:pos x="371" y="270"/>
                  </a:cxn>
                  <a:cxn ang="0">
                    <a:pos x="366" y="252"/>
                  </a:cxn>
                  <a:cxn ang="0">
                    <a:pos x="362" y="233"/>
                  </a:cxn>
                  <a:cxn ang="0">
                    <a:pos x="339" y="200"/>
                  </a:cxn>
                  <a:cxn ang="0">
                    <a:pos x="315" y="182"/>
                  </a:cxn>
                  <a:cxn ang="0">
                    <a:pos x="325" y="154"/>
                  </a:cxn>
                  <a:cxn ang="0">
                    <a:pos x="329" y="140"/>
                  </a:cxn>
                  <a:cxn ang="0">
                    <a:pos x="320" y="130"/>
                  </a:cxn>
                  <a:cxn ang="0">
                    <a:pos x="301" y="135"/>
                  </a:cxn>
                  <a:cxn ang="0">
                    <a:pos x="297" y="126"/>
                  </a:cxn>
                  <a:cxn ang="0">
                    <a:pos x="274" y="88"/>
                  </a:cxn>
                  <a:cxn ang="0">
                    <a:pos x="255" y="70"/>
                  </a:cxn>
                  <a:cxn ang="0">
                    <a:pos x="250" y="18"/>
                  </a:cxn>
                  <a:cxn ang="0">
                    <a:pos x="236" y="0"/>
                  </a:cxn>
                </a:cxnLst>
                <a:rect l="0" t="0" r="r" b="b"/>
                <a:pathLst>
                  <a:path w="390" h="345">
                    <a:moveTo>
                      <a:pt x="199" y="0"/>
                    </a:moveTo>
                    <a:lnTo>
                      <a:pt x="148" y="0"/>
                    </a:lnTo>
                    <a:lnTo>
                      <a:pt x="88" y="0"/>
                    </a:lnTo>
                    <a:lnTo>
                      <a:pt x="37" y="0"/>
                    </a:lnTo>
                    <a:lnTo>
                      <a:pt x="0" y="0"/>
                    </a:lnTo>
                    <a:lnTo>
                      <a:pt x="0" y="9"/>
                    </a:lnTo>
                    <a:lnTo>
                      <a:pt x="4" y="9"/>
                    </a:lnTo>
                    <a:lnTo>
                      <a:pt x="4" y="23"/>
                    </a:lnTo>
                    <a:lnTo>
                      <a:pt x="13" y="28"/>
                    </a:lnTo>
                    <a:lnTo>
                      <a:pt x="13" y="32"/>
                    </a:lnTo>
                    <a:lnTo>
                      <a:pt x="18" y="42"/>
                    </a:lnTo>
                    <a:lnTo>
                      <a:pt x="18" y="46"/>
                    </a:lnTo>
                    <a:lnTo>
                      <a:pt x="32" y="56"/>
                    </a:lnTo>
                    <a:lnTo>
                      <a:pt x="37" y="60"/>
                    </a:lnTo>
                    <a:lnTo>
                      <a:pt x="46" y="56"/>
                    </a:lnTo>
                    <a:lnTo>
                      <a:pt x="51" y="70"/>
                    </a:lnTo>
                    <a:lnTo>
                      <a:pt x="46" y="70"/>
                    </a:lnTo>
                    <a:lnTo>
                      <a:pt x="37" y="84"/>
                    </a:lnTo>
                    <a:lnTo>
                      <a:pt x="51" y="98"/>
                    </a:lnTo>
                    <a:lnTo>
                      <a:pt x="55" y="107"/>
                    </a:lnTo>
                    <a:lnTo>
                      <a:pt x="65" y="112"/>
                    </a:lnTo>
                    <a:lnTo>
                      <a:pt x="65" y="186"/>
                    </a:lnTo>
                    <a:lnTo>
                      <a:pt x="65" y="270"/>
                    </a:lnTo>
                    <a:lnTo>
                      <a:pt x="65" y="308"/>
                    </a:lnTo>
                    <a:lnTo>
                      <a:pt x="120" y="308"/>
                    </a:lnTo>
                    <a:lnTo>
                      <a:pt x="176" y="308"/>
                    </a:lnTo>
                    <a:lnTo>
                      <a:pt x="227" y="308"/>
                    </a:lnTo>
                    <a:lnTo>
                      <a:pt x="278" y="308"/>
                    </a:lnTo>
                    <a:lnTo>
                      <a:pt x="325" y="308"/>
                    </a:lnTo>
                    <a:lnTo>
                      <a:pt x="334" y="317"/>
                    </a:lnTo>
                    <a:lnTo>
                      <a:pt x="334" y="326"/>
                    </a:lnTo>
                    <a:lnTo>
                      <a:pt x="320" y="336"/>
                    </a:lnTo>
                    <a:lnTo>
                      <a:pt x="315" y="345"/>
                    </a:lnTo>
                    <a:lnTo>
                      <a:pt x="353" y="345"/>
                    </a:lnTo>
                    <a:lnTo>
                      <a:pt x="357" y="336"/>
                    </a:lnTo>
                    <a:lnTo>
                      <a:pt x="353" y="326"/>
                    </a:lnTo>
                    <a:lnTo>
                      <a:pt x="362" y="326"/>
                    </a:lnTo>
                    <a:lnTo>
                      <a:pt x="357" y="322"/>
                    </a:lnTo>
                    <a:lnTo>
                      <a:pt x="362" y="317"/>
                    </a:lnTo>
                    <a:lnTo>
                      <a:pt x="362" y="308"/>
                    </a:lnTo>
                    <a:lnTo>
                      <a:pt x="366" y="308"/>
                    </a:lnTo>
                    <a:lnTo>
                      <a:pt x="366" y="312"/>
                    </a:lnTo>
                    <a:lnTo>
                      <a:pt x="366" y="308"/>
                    </a:lnTo>
                    <a:lnTo>
                      <a:pt x="371" y="298"/>
                    </a:lnTo>
                    <a:lnTo>
                      <a:pt x="380" y="303"/>
                    </a:lnTo>
                    <a:lnTo>
                      <a:pt x="385" y="289"/>
                    </a:lnTo>
                    <a:lnTo>
                      <a:pt x="390" y="275"/>
                    </a:lnTo>
                    <a:lnTo>
                      <a:pt x="385" y="275"/>
                    </a:lnTo>
                    <a:lnTo>
                      <a:pt x="380" y="266"/>
                    </a:lnTo>
                    <a:lnTo>
                      <a:pt x="376" y="266"/>
                    </a:lnTo>
                    <a:lnTo>
                      <a:pt x="380" y="275"/>
                    </a:lnTo>
                    <a:lnTo>
                      <a:pt x="371" y="270"/>
                    </a:lnTo>
                    <a:lnTo>
                      <a:pt x="366" y="256"/>
                    </a:lnTo>
                    <a:lnTo>
                      <a:pt x="366" y="252"/>
                    </a:lnTo>
                    <a:lnTo>
                      <a:pt x="371" y="242"/>
                    </a:lnTo>
                    <a:lnTo>
                      <a:pt x="362" y="233"/>
                    </a:lnTo>
                    <a:lnTo>
                      <a:pt x="366" y="224"/>
                    </a:lnTo>
                    <a:lnTo>
                      <a:pt x="339" y="200"/>
                    </a:lnTo>
                    <a:lnTo>
                      <a:pt x="334" y="200"/>
                    </a:lnTo>
                    <a:lnTo>
                      <a:pt x="315" y="182"/>
                    </a:lnTo>
                    <a:lnTo>
                      <a:pt x="315" y="172"/>
                    </a:lnTo>
                    <a:lnTo>
                      <a:pt x="325" y="154"/>
                    </a:lnTo>
                    <a:lnTo>
                      <a:pt x="325" y="144"/>
                    </a:lnTo>
                    <a:lnTo>
                      <a:pt x="329" y="140"/>
                    </a:lnTo>
                    <a:lnTo>
                      <a:pt x="329" y="135"/>
                    </a:lnTo>
                    <a:lnTo>
                      <a:pt x="320" y="130"/>
                    </a:lnTo>
                    <a:lnTo>
                      <a:pt x="311" y="126"/>
                    </a:lnTo>
                    <a:lnTo>
                      <a:pt x="301" y="135"/>
                    </a:lnTo>
                    <a:lnTo>
                      <a:pt x="301" y="130"/>
                    </a:lnTo>
                    <a:lnTo>
                      <a:pt x="297" y="126"/>
                    </a:lnTo>
                    <a:lnTo>
                      <a:pt x="292" y="102"/>
                    </a:lnTo>
                    <a:lnTo>
                      <a:pt x="274" y="88"/>
                    </a:lnTo>
                    <a:lnTo>
                      <a:pt x="274" y="84"/>
                    </a:lnTo>
                    <a:lnTo>
                      <a:pt x="255" y="70"/>
                    </a:lnTo>
                    <a:lnTo>
                      <a:pt x="246" y="37"/>
                    </a:lnTo>
                    <a:lnTo>
                      <a:pt x="250" y="18"/>
                    </a:lnTo>
                    <a:lnTo>
                      <a:pt x="236" y="5"/>
                    </a:lnTo>
                    <a:lnTo>
                      <a:pt x="236" y="0"/>
                    </a:lnTo>
                    <a:lnTo>
                      <a:pt x="199" y="0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57" name="Freeform 124"/>
              <p:cNvSpPr>
                <a:spLocks/>
              </p:cNvSpPr>
              <p:nvPr/>
            </p:nvSpPr>
            <p:spPr bwMode="auto">
              <a:xfrm>
                <a:off x="6152009" y="1710730"/>
                <a:ext cx="619125" cy="547688"/>
              </a:xfrm>
              <a:custGeom>
                <a:avLst/>
                <a:gdLst/>
                <a:ahLst/>
                <a:cxnLst>
                  <a:cxn ang="0">
                    <a:pos x="148" y="0"/>
                  </a:cxn>
                  <a:cxn ang="0">
                    <a:pos x="37" y="0"/>
                  </a:cxn>
                  <a:cxn ang="0">
                    <a:pos x="0" y="9"/>
                  </a:cxn>
                  <a:cxn ang="0">
                    <a:pos x="4" y="23"/>
                  </a:cxn>
                  <a:cxn ang="0">
                    <a:pos x="13" y="32"/>
                  </a:cxn>
                  <a:cxn ang="0">
                    <a:pos x="18" y="46"/>
                  </a:cxn>
                  <a:cxn ang="0">
                    <a:pos x="37" y="60"/>
                  </a:cxn>
                  <a:cxn ang="0">
                    <a:pos x="51" y="70"/>
                  </a:cxn>
                  <a:cxn ang="0">
                    <a:pos x="37" y="84"/>
                  </a:cxn>
                  <a:cxn ang="0">
                    <a:pos x="55" y="107"/>
                  </a:cxn>
                  <a:cxn ang="0">
                    <a:pos x="65" y="186"/>
                  </a:cxn>
                  <a:cxn ang="0">
                    <a:pos x="65" y="308"/>
                  </a:cxn>
                  <a:cxn ang="0">
                    <a:pos x="176" y="308"/>
                  </a:cxn>
                  <a:cxn ang="0">
                    <a:pos x="278" y="308"/>
                  </a:cxn>
                  <a:cxn ang="0">
                    <a:pos x="334" y="317"/>
                  </a:cxn>
                  <a:cxn ang="0">
                    <a:pos x="320" y="336"/>
                  </a:cxn>
                  <a:cxn ang="0">
                    <a:pos x="353" y="345"/>
                  </a:cxn>
                  <a:cxn ang="0">
                    <a:pos x="353" y="326"/>
                  </a:cxn>
                  <a:cxn ang="0">
                    <a:pos x="357" y="322"/>
                  </a:cxn>
                  <a:cxn ang="0">
                    <a:pos x="362" y="308"/>
                  </a:cxn>
                  <a:cxn ang="0">
                    <a:pos x="366" y="312"/>
                  </a:cxn>
                  <a:cxn ang="0">
                    <a:pos x="371" y="298"/>
                  </a:cxn>
                  <a:cxn ang="0">
                    <a:pos x="385" y="289"/>
                  </a:cxn>
                  <a:cxn ang="0">
                    <a:pos x="385" y="275"/>
                  </a:cxn>
                  <a:cxn ang="0">
                    <a:pos x="376" y="266"/>
                  </a:cxn>
                  <a:cxn ang="0">
                    <a:pos x="371" y="270"/>
                  </a:cxn>
                  <a:cxn ang="0">
                    <a:pos x="366" y="252"/>
                  </a:cxn>
                  <a:cxn ang="0">
                    <a:pos x="362" y="233"/>
                  </a:cxn>
                  <a:cxn ang="0">
                    <a:pos x="339" y="200"/>
                  </a:cxn>
                  <a:cxn ang="0">
                    <a:pos x="315" y="182"/>
                  </a:cxn>
                  <a:cxn ang="0">
                    <a:pos x="325" y="154"/>
                  </a:cxn>
                  <a:cxn ang="0">
                    <a:pos x="329" y="140"/>
                  </a:cxn>
                  <a:cxn ang="0">
                    <a:pos x="320" y="130"/>
                  </a:cxn>
                  <a:cxn ang="0">
                    <a:pos x="301" y="135"/>
                  </a:cxn>
                  <a:cxn ang="0">
                    <a:pos x="297" y="126"/>
                  </a:cxn>
                  <a:cxn ang="0">
                    <a:pos x="274" y="88"/>
                  </a:cxn>
                  <a:cxn ang="0">
                    <a:pos x="255" y="70"/>
                  </a:cxn>
                  <a:cxn ang="0">
                    <a:pos x="250" y="18"/>
                  </a:cxn>
                  <a:cxn ang="0">
                    <a:pos x="236" y="0"/>
                  </a:cxn>
                </a:cxnLst>
                <a:rect l="0" t="0" r="r" b="b"/>
                <a:pathLst>
                  <a:path w="390" h="345">
                    <a:moveTo>
                      <a:pt x="199" y="0"/>
                    </a:moveTo>
                    <a:lnTo>
                      <a:pt x="148" y="0"/>
                    </a:lnTo>
                    <a:lnTo>
                      <a:pt x="88" y="0"/>
                    </a:lnTo>
                    <a:lnTo>
                      <a:pt x="37" y="0"/>
                    </a:lnTo>
                    <a:lnTo>
                      <a:pt x="0" y="0"/>
                    </a:lnTo>
                    <a:lnTo>
                      <a:pt x="0" y="9"/>
                    </a:lnTo>
                    <a:lnTo>
                      <a:pt x="4" y="9"/>
                    </a:lnTo>
                    <a:lnTo>
                      <a:pt x="4" y="23"/>
                    </a:lnTo>
                    <a:lnTo>
                      <a:pt x="13" y="28"/>
                    </a:lnTo>
                    <a:lnTo>
                      <a:pt x="13" y="32"/>
                    </a:lnTo>
                    <a:lnTo>
                      <a:pt x="18" y="42"/>
                    </a:lnTo>
                    <a:lnTo>
                      <a:pt x="18" y="46"/>
                    </a:lnTo>
                    <a:lnTo>
                      <a:pt x="32" y="56"/>
                    </a:lnTo>
                    <a:lnTo>
                      <a:pt x="37" y="60"/>
                    </a:lnTo>
                    <a:lnTo>
                      <a:pt x="46" y="56"/>
                    </a:lnTo>
                    <a:lnTo>
                      <a:pt x="51" y="70"/>
                    </a:lnTo>
                    <a:lnTo>
                      <a:pt x="46" y="70"/>
                    </a:lnTo>
                    <a:lnTo>
                      <a:pt x="37" y="84"/>
                    </a:lnTo>
                    <a:lnTo>
                      <a:pt x="51" y="98"/>
                    </a:lnTo>
                    <a:lnTo>
                      <a:pt x="55" y="107"/>
                    </a:lnTo>
                    <a:lnTo>
                      <a:pt x="65" y="112"/>
                    </a:lnTo>
                    <a:lnTo>
                      <a:pt x="65" y="186"/>
                    </a:lnTo>
                    <a:lnTo>
                      <a:pt x="65" y="270"/>
                    </a:lnTo>
                    <a:lnTo>
                      <a:pt x="65" y="308"/>
                    </a:lnTo>
                    <a:lnTo>
                      <a:pt x="120" y="308"/>
                    </a:lnTo>
                    <a:lnTo>
                      <a:pt x="176" y="308"/>
                    </a:lnTo>
                    <a:lnTo>
                      <a:pt x="227" y="308"/>
                    </a:lnTo>
                    <a:lnTo>
                      <a:pt x="278" y="308"/>
                    </a:lnTo>
                    <a:lnTo>
                      <a:pt x="325" y="308"/>
                    </a:lnTo>
                    <a:lnTo>
                      <a:pt x="334" y="317"/>
                    </a:lnTo>
                    <a:lnTo>
                      <a:pt x="334" y="326"/>
                    </a:lnTo>
                    <a:lnTo>
                      <a:pt x="320" y="336"/>
                    </a:lnTo>
                    <a:lnTo>
                      <a:pt x="315" y="345"/>
                    </a:lnTo>
                    <a:lnTo>
                      <a:pt x="353" y="345"/>
                    </a:lnTo>
                    <a:lnTo>
                      <a:pt x="357" y="336"/>
                    </a:lnTo>
                    <a:lnTo>
                      <a:pt x="353" y="326"/>
                    </a:lnTo>
                    <a:lnTo>
                      <a:pt x="362" y="326"/>
                    </a:lnTo>
                    <a:lnTo>
                      <a:pt x="357" y="322"/>
                    </a:lnTo>
                    <a:lnTo>
                      <a:pt x="362" y="317"/>
                    </a:lnTo>
                    <a:lnTo>
                      <a:pt x="362" y="308"/>
                    </a:lnTo>
                    <a:lnTo>
                      <a:pt x="366" y="308"/>
                    </a:lnTo>
                    <a:lnTo>
                      <a:pt x="366" y="312"/>
                    </a:lnTo>
                    <a:lnTo>
                      <a:pt x="366" y="308"/>
                    </a:lnTo>
                    <a:lnTo>
                      <a:pt x="371" y="298"/>
                    </a:lnTo>
                    <a:lnTo>
                      <a:pt x="380" y="303"/>
                    </a:lnTo>
                    <a:lnTo>
                      <a:pt x="385" y="289"/>
                    </a:lnTo>
                    <a:lnTo>
                      <a:pt x="390" y="275"/>
                    </a:lnTo>
                    <a:lnTo>
                      <a:pt x="385" y="275"/>
                    </a:lnTo>
                    <a:lnTo>
                      <a:pt x="380" y="266"/>
                    </a:lnTo>
                    <a:lnTo>
                      <a:pt x="376" y="266"/>
                    </a:lnTo>
                    <a:lnTo>
                      <a:pt x="380" y="275"/>
                    </a:lnTo>
                    <a:lnTo>
                      <a:pt x="371" y="270"/>
                    </a:lnTo>
                    <a:lnTo>
                      <a:pt x="366" y="256"/>
                    </a:lnTo>
                    <a:lnTo>
                      <a:pt x="366" y="252"/>
                    </a:lnTo>
                    <a:lnTo>
                      <a:pt x="371" y="242"/>
                    </a:lnTo>
                    <a:lnTo>
                      <a:pt x="362" y="233"/>
                    </a:lnTo>
                    <a:lnTo>
                      <a:pt x="366" y="224"/>
                    </a:lnTo>
                    <a:lnTo>
                      <a:pt x="339" y="200"/>
                    </a:lnTo>
                    <a:lnTo>
                      <a:pt x="334" y="200"/>
                    </a:lnTo>
                    <a:lnTo>
                      <a:pt x="315" y="182"/>
                    </a:lnTo>
                    <a:lnTo>
                      <a:pt x="315" y="172"/>
                    </a:lnTo>
                    <a:lnTo>
                      <a:pt x="325" y="154"/>
                    </a:lnTo>
                    <a:lnTo>
                      <a:pt x="325" y="144"/>
                    </a:lnTo>
                    <a:lnTo>
                      <a:pt x="329" y="140"/>
                    </a:lnTo>
                    <a:lnTo>
                      <a:pt x="329" y="135"/>
                    </a:lnTo>
                    <a:lnTo>
                      <a:pt x="320" y="130"/>
                    </a:lnTo>
                    <a:lnTo>
                      <a:pt x="311" y="126"/>
                    </a:lnTo>
                    <a:lnTo>
                      <a:pt x="301" y="135"/>
                    </a:lnTo>
                    <a:lnTo>
                      <a:pt x="301" y="130"/>
                    </a:lnTo>
                    <a:lnTo>
                      <a:pt x="297" y="126"/>
                    </a:lnTo>
                    <a:lnTo>
                      <a:pt x="292" y="102"/>
                    </a:lnTo>
                    <a:lnTo>
                      <a:pt x="274" y="88"/>
                    </a:lnTo>
                    <a:lnTo>
                      <a:pt x="274" y="84"/>
                    </a:lnTo>
                    <a:lnTo>
                      <a:pt x="255" y="70"/>
                    </a:lnTo>
                    <a:lnTo>
                      <a:pt x="246" y="37"/>
                    </a:lnTo>
                    <a:lnTo>
                      <a:pt x="250" y="18"/>
                    </a:lnTo>
                    <a:lnTo>
                      <a:pt x="236" y="5"/>
                    </a:lnTo>
                    <a:lnTo>
                      <a:pt x="236" y="0"/>
                    </a:lnTo>
                    <a:lnTo>
                      <a:pt x="199" y="0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58" name="Freeform 125"/>
              <p:cNvSpPr>
                <a:spLocks/>
              </p:cNvSpPr>
              <p:nvPr/>
            </p:nvSpPr>
            <p:spPr bwMode="auto">
              <a:xfrm>
                <a:off x="5377309" y="615355"/>
                <a:ext cx="700087" cy="414338"/>
              </a:xfrm>
              <a:custGeom>
                <a:avLst/>
                <a:gdLst/>
                <a:ahLst/>
                <a:cxnLst>
                  <a:cxn ang="0">
                    <a:pos x="390" y="0"/>
                  </a:cxn>
                  <a:cxn ang="0">
                    <a:pos x="339" y="0"/>
                  </a:cxn>
                  <a:cxn ang="0">
                    <a:pos x="288" y="0"/>
                  </a:cxn>
                  <a:cxn ang="0">
                    <a:pos x="232" y="0"/>
                  </a:cxn>
                  <a:cxn ang="0">
                    <a:pos x="176" y="0"/>
                  </a:cxn>
                  <a:cxn ang="0">
                    <a:pos x="158" y="0"/>
                  </a:cxn>
                  <a:cxn ang="0">
                    <a:pos x="0" y="0"/>
                  </a:cxn>
                  <a:cxn ang="0">
                    <a:pos x="0" y="79"/>
                  </a:cxn>
                  <a:cxn ang="0">
                    <a:pos x="0" y="163"/>
                  </a:cxn>
                  <a:cxn ang="0">
                    <a:pos x="0" y="238"/>
                  </a:cxn>
                  <a:cxn ang="0">
                    <a:pos x="0" y="261"/>
                  </a:cxn>
                  <a:cxn ang="0">
                    <a:pos x="37" y="261"/>
                  </a:cxn>
                  <a:cxn ang="0">
                    <a:pos x="93" y="261"/>
                  </a:cxn>
                  <a:cxn ang="0">
                    <a:pos x="148" y="261"/>
                  </a:cxn>
                  <a:cxn ang="0">
                    <a:pos x="200" y="261"/>
                  </a:cxn>
                  <a:cxn ang="0">
                    <a:pos x="251" y="261"/>
                  </a:cxn>
                  <a:cxn ang="0">
                    <a:pos x="306" y="261"/>
                  </a:cxn>
                  <a:cxn ang="0">
                    <a:pos x="362" y="261"/>
                  </a:cxn>
                  <a:cxn ang="0">
                    <a:pos x="413" y="261"/>
                  </a:cxn>
                  <a:cxn ang="0">
                    <a:pos x="441" y="261"/>
                  </a:cxn>
                  <a:cxn ang="0">
                    <a:pos x="441" y="242"/>
                  </a:cxn>
                  <a:cxn ang="0">
                    <a:pos x="436" y="228"/>
                  </a:cxn>
                  <a:cxn ang="0">
                    <a:pos x="432" y="219"/>
                  </a:cxn>
                  <a:cxn ang="0">
                    <a:pos x="427" y="200"/>
                  </a:cxn>
                  <a:cxn ang="0">
                    <a:pos x="427" y="177"/>
                  </a:cxn>
                  <a:cxn ang="0">
                    <a:pos x="427" y="177"/>
                  </a:cxn>
                  <a:cxn ang="0">
                    <a:pos x="422" y="168"/>
                  </a:cxn>
                  <a:cxn ang="0">
                    <a:pos x="422" y="121"/>
                  </a:cxn>
                  <a:cxn ang="0">
                    <a:pos x="404" y="70"/>
                  </a:cxn>
                  <a:cxn ang="0">
                    <a:pos x="404" y="37"/>
                  </a:cxn>
                  <a:cxn ang="0">
                    <a:pos x="409" y="28"/>
                  </a:cxn>
                  <a:cxn ang="0">
                    <a:pos x="399" y="0"/>
                  </a:cxn>
                  <a:cxn ang="0">
                    <a:pos x="399" y="0"/>
                  </a:cxn>
                  <a:cxn ang="0">
                    <a:pos x="390" y="0"/>
                  </a:cxn>
                </a:cxnLst>
                <a:rect l="0" t="0" r="r" b="b"/>
                <a:pathLst>
                  <a:path w="441" h="261">
                    <a:moveTo>
                      <a:pt x="390" y="0"/>
                    </a:moveTo>
                    <a:lnTo>
                      <a:pt x="339" y="0"/>
                    </a:lnTo>
                    <a:lnTo>
                      <a:pt x="288" y="0"/>
                    </a:lnTo>
                    <a:lnTo>
                      <a:pt x="232" y="0"/>
                    </a:lnTo>
                    <a:lnTo>
                      <a:pt x="176" y="0"/>
                    </a:lnTo>
                    <a:lnTo>
                      <a:pt x="158" y="0"/>
                    </a:lnTo>
                    <a:lnTo>
                      <a:pt x="0" y="0"/>
                    </a:lnTo>
                    <a:lnTo>
                      <a:pt x="0" y="79"/>
                    </a:lnTo>
                    <a:lnTo>
                      <a:pt x="0" y="163"/>
                    </a:lnTo>
                    <a:lnTo>
                      <a:pt x="0" y="238"/>
                    </a:lnTo>
                    <a:lnTo>
                      <a:pt x="0" y="261"/>
                    </a:lnTo>
                    <a:lnTo>
                      <a:pt x="37" y="261"/>
                    </a:lnTo>
                    <a:lnTo>
                      <a:pt x="93" y="261"/>
                    </a:lnTo>
                    <a:lnTo>
                      <a:pt x="148" y="261"/>
                    </a:lnTo>
                    <a:lnTo>
                      <a:pt x="200" y="261"/>
                    </a:lnTo>
                    <a:lnTo>
                      <a:pt x="251" y="261"/>
                    </a:lnTo>
                    <a:lnTo>
                      <a:pt x="306" y="261"/>
                    </a:lnTo>
                    <a:lnTo>
                      <a:pt x="362" y="261"/>
                    </a:lnTo>
                    <a:lnTo>
                      <a:pt x="413" y="261"/>
                    </a:lnTo>
                    <a:lnTo>
                      <a:pt x="441" y="261"/>
                    </a:lnTo>
                    <a:lnTo>
                      <a:pt x="441" y="242"/>
                    </a:lnTo>
                    <a:lnTo>
                      <a:pt x="436" y="228"/>
                    </a:lnTo>
                    <a:lnTo>
                      <a:pt x="432" y="219"/>
                    </a:lnTo>
                    <a:lnTo>
                      <a:pt x="427" y="200"/>
                    </a:lnTo>
                    <a:lnTo>
                      <a:pt x="427" y="177"/>
                    </a:lnTo>
                    <a:lnTo>
                      <a:pt x="427" y="177"/>
                    </a:lnTo>
                    <a:lnTo>
                      <a:pt x="422" y="168"/>
                    </a:lnTo>
                    <a:lnTo>
                      <a:pt x="422" y="121"/>
                    </a:lnTo>
                    <a:lnTo>
                      <a:pt x="404" y="70"/>
                    </a:lnTo>
                    <a:lnTo>
                      <a:pt x="404" y="37"/>
                    </a:lnTo>
                    <a:lnTo>
                      <a:pt x="409" y="28"/>
                    </a:lnTo>
                    <a:lnTo>
                      <a:pt x="399" y="0"/>
                    </a:lnTo>
                    <a:lnTo>
                      <a:pt x="399" y="0"/>
                    </a:lnTo>
                    <a:lnTo>
                      <a:pt x="390" y="0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59" name="Freeform 126"/>
              <p:cNvSpPr>
                <a:spLocks/>
              </p:cNvSpPr>
              <p:nvPr/>
            </p:nvSpPr>
            <p:spPr bwMode="auto">
              <a:xfrm>
                <a:off x="5377309" y="615355"/>
                <a:ext cx="700087" cy="414338"/>
              </a:xfrm>
              <a:custGeom>
                <a:avLst/>
                <a:gdLst/>
                <a:ahLst/>
                <a:cxnLst>
                  <a:cxn ang="0">
                    <a:pos x="390" y="0"/>
                  </a:cxn>
                  <a:cxn ang="0">
                    <a:pos x="339" y="0"/>
                  </a:cxn>
                  <a:cxn ang="0">
                    <a:pos x="288" y="0"/>
                  </a:cxn>
                  <a:cxn ang="0">
                    <a:pos x="232" y="0"/>
                  </a:cxn>
                  <a:cxn ang="0">
                    <a:pos x="176" y="0"/>
                  </a:cxn>
                  <a:cxn ang="0">
                    <a:pos x="158" y="0"/>
                  </a:cxn>
                  <a:cxn ang="0">
                    <a:pos x="0" y="0"/>
                  </a:cxn>
                  <a:cxn ang="0">
                    <a:pos x="0" y="79"/>
                  </a:cxn>
                  <a:cxn ang="0">
                    <a:pos x="0" y="163"/>
                  </a:cxn>
                  <a:cxn ang="0">
                    <a:pos x="0" y="238"/>
                  </a:cxn>
                  <a:cxn ang="0">
                    <a:pos x="0" y="261"/>
                  </a:cxn>
                  <a:cxn ang="0">
                    <a:pos x="37" y="261"/>
                  </a:cxn>
                  <a:cxn ang="0">
                    <a:pos x="93" y="261"/>
                  </a:cxn>
                  <a:cxn ang="0">
                    <a:pos x="148" y="261"/>
                  </a:cxn>
                  <a:cxn ang="0">
                    <a:pos x="200" y="261"/>
                  </a:cxn>
                  <a:cxn ang="0">
                    <a:pos x="251" y="261"/>
                  </a:cxn>
                  <a:cxn ang="0">
                    <a:pos x="306" y="261"/>
                  </a:cxn>
                  <a:cxn ang="0">
                    <a:pos x="362" y="261"/>
                  </a:cxn>
                  <a:cxn ang="0">
                    <a:pos x="413" y="261"/>
                  </a:cxn>
                  <a:cxn ang="0">
                    <a:pos x="441" y="261"/>
                  </a:cxn>
                  <a:cxn ang="0">
                    <a:pos x="441" y="242"/>
                  </a:cxn>
                  <a:cxn ang="0">
                    <a:pos x="436" y="228"/>
                  </a:cxn>
                  <a:cxn ang="0">
                    <a:pos x="432" y="219"/>
                  </a:cxn>
                  <a:cxn ang="0">
                    <a:pos x="427" y="200"/>
                  </a:cxn>
                  <a:cxn ang="0">
                    <a:pos x="427" y="177"/>
                  </a:cxn>
                  <a:cxn ang="0">
                    <a:pos x="427" y="177"/>
                  </a:cxn>
                  <a:cxn ang="0">
                    <a:pos x="422" y="168"/>
                  </a:cxn>
                  <a:cxn ang="0">
                    <a:pos x="422" y="121"/>
                  </a:cxn>
                  <a:cxn ang="0">
                    <a:pos x="404" y="70"/>
                  </a:cxn>
                  <a:cxn ang="0">
                    <a:pos x="404" y="37"/>
                  </a:cxn>
                  <a:cxn ang="0">
                    <a:pos x="409" y="28"/>
                  </a:cxn>
                  <a:cxn ang="0">
                    <a:pos x="399" y="0"/>
                  </a:cxn>
                  <a:cxn ang="0">
                    <a:pos x="399" y="0"/>
                  </a:cxn>
                  <a:cxn ang="0">
                    <a:pos x="390" y="0"/>
                  </a:cxn>
                </a:cxnLst>
                <a:rect l="0" t="0" r="r" b="b"/>
                <a:pathLst>
                  <a:path w="441" h="261">
                    <a:moveTo>
                      <a:pt x="390" y="0"/>
                    </a:moveTo>
                    <a:lnTo>
                      <a:pt x="339" y="0"/>
                    </a:lnTo>
                    <a:lnTo>
                      <a:pt x="288" y="0"/>
                    </a:lnTo>
                    <a:lnTo>
                      <a:pt x="232" y="0"/>
                    </a:lnTo>
                    <a:lnTo>
                      <a:pt x="176" y="0"/>
                    </a:lnTo>
                    <a:lnTo>
                      <a:pt x="158" y="0"/>
                    </a:lnTo>
                    <a:lnTo>
                      <a:pt x="0" y="0"/>
                    </a:lnTo>
                    <a:lnTo>
                      <a:pt x="0" y="79"/>
                    </a:lnTo>
                    <a:lnTo>
                      <a:pt x="0" y="163"/>
                    </a:lnTo>
                    <a:lnTo>
                      <a:pt x="0" y="238"/>
                    </a:lnTo>
                    <a:lnTo>
                      <a:pt x="0" y="261"/>
                    </a:lnTo>
                    <a:lnTo>
                      <a:pt x="37" y="261"/>
                    </a:lnTo>
                    <a:lnTo>
                      <a:pt x="93" y="261"/>
                    </a:lnTo>
                    <a:lnTo>
                      <a:pt x="148" y="261"/>
                    </a:lnTo>
                    <a:lnTo>
                      <a:pt x="200" y="261"/>
                    </a:lnTo>
                    <a:lnTo>
                      <a:pt x="251" y="261"/>
                    </a:lnTo>
                    <a:lnTo>
                      <a:pt x="306" y="261"/>
                    </a:lnTo>
                    <a:lnTo>
                      <a:pt x="362" y="261"/>
                    </a:lnTo>
                    <a:lnTo>
                      <a:pt x="413" y="261"/>
                    </a:lnTo>
                    <a:lnTo>
                      <a:pt x="441" y="261"/>
                    </a:lnTo>
                    <a:lnTo>
                      <a:pt x="441" y="242"/>
                    </a:lnTo>
                    <a:lnTo>
                      <a:pt x="436" y="228"/>
                    </a:lnTo>
                    <a:lnTo>
                      <a:pt x="432" y="219"/>
                    </a:lnTo>
                    <a:lnTo>
                      <a:pt x="427" y="200"/>
                    </a:lnTo>
                    <a:lnTo>
                      <a:pt x="427" y="177"/>
                    </a:lnTo>
                    <a:lnTo>
                      <a:pt x="427" y="177"/>
                    </a:lnTo>
                    <a:lnTo>
                      <a:pt x="422" y="168"/>
                    </a:lnTo>
                    <a:lnTo>
                      <a:pt x="422" y="121"/>
                    </a:lnTo>
                    <a:lnTo>
                      <a:pt x="404" y="70"/>
                    </a:lnTo>
                    <a:lnTo>
                      <a:pt x="404" y="37"/>
                    </a:lnTo>
                    <a:lnTo>
                      <a:pt x="409" y="28"/>
                    </a:lnTo>
                    <a:lnTo>
                      <a:pt x="399" y="0"/>
                    </a:lnTo>
                    <a:lnTo>
                      <a:pt x="399" y="0"/>
                    </a:lnTo>
                    <a:lnTo>
                      <a:pt x="390" y="0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60" name="Freeform 127"/>
              <p:cNvSpPr>
                <a:spLocks/>
              </p:cNvSpPr>
              <p:nvPr/>
            </p:nvSpPr>
            <p:spPr bwMode="auto">
              <a:xfrm>
                <a:off x="3894584" y="1540868"/>
                <a:ext cx="552450" cy="835025"/>
              </a:xfrm>
              <a:custGeom>
                <a:avLst/>
                <a:gdLst/>
                <a:ahLst/>
                <a:cxnLst>
                  <a:cxn ang="0">
                    <a:pos x="260" y="470"/>
                  </a:cxn>
                  <a:cxn ang="0">
                    <a:pos x="214" y="429"/>
                  </a:cxn>
                  <a:cxn ang="0">
                    <a:pos x="167" y="391"/>
                  </a:cxn>
                  <a:cxn ang="0">
                    <a:pos x="130" y="354"/>
                  </a:cxn>
                  <a:cxn ang="0">
                    <a:pos x="88" y="317"/>
                  </a:cxn>
                  <a:cxn ang="0">
                    <a:pos x="42" y="270"/>
                  </a:cxn>
                  <a:cxn ang="0">
                    <a:pos x="0" y="233"/>
                  </a:cxn>
                  <a:cxn ang="0">
                    <a:pos x="0" y="153"/>
                  </a:cxn>
                  <a:cxn ang="0">
                    <a:pos x="0" y="84"/>
                  </a:cxn>
                  <a:cxn ang="0">
                    <a:pos x="0" y="0"/>
                  </a:cxn>
                  <a:cxn ang="0">
                    <a:pos x="37" y="0"/>
                  </a:cxn>
                  <a:cxn ang="0">
                    <a:pos x="88" y="0"/>
                  </a:cxn>
                  <a:cxn ang="0">
                    <a:pos x="149" y="0"/>
                  </a:cxn>
                  <a:cxn ang="0">
                    <a:pos x="172" y="0"/>
                  </a:cxn>
                  <a:cxn ang="0">
                    <a:pos x="209" y="0"/>
                  </a:cxn>
                  <a:cxn ang="0">
                    <a:pos x="265" y="0"/>
                  </a:cxn>
                  <a:cxn ang="0">
                    <a:pos x="321" y="0"/>
                  </a:cxn>
                  <a:cxn ang="0">
                    <a:pos x="348" y="0"/>
                  </a:cxn>
                  <a:cxn ang="0">
                    <a:pos x="348" y="70"/>
                  </a:cxn>
                  <a:cxn ang="0">
                    <a:pos x="348" y="144"/>
                  </a:cxn>
                  <a:cxn ang="0">
                    <a:pos x="348" y="214"/>
                  </a:cxn>
                  <a:cxn ang="0">
                    <a:pos x="348" y="275"/>
                  </a:cxn>
                  <a:cxn ang="0">
                    <a:pos x="348" y="345"/>
                  </a:cxn>
                  <a:cxn ang="0">
                    <a:pos x="348" y="377"/>
                  </a:cxn>
                  <a:cxn ang="0">
                    <a:pos x="348" y="438"/>
                  </a:cxn>
                  <a:cxn ang="0">
                    <a:pos x="344" y="447"/>
                  </a:cxn>
                  <a:cxn ang="0">
                    <a:pos x="339" y="452"/>
                  </a:cxn>
                  <a:cxn ang="0">
                    <a:pos x="335" y="452"/>
                  </a:cxn>
                  <a:cxn ang="0">
                    <a:pos x="330" y="443"/>
                  </a:cxn>
                  <a:cxn ang="0">
                    <a:pos x="325" y="443"/>
                  </a:cxn>
                  <a:cxn ang="0">
                    <a:pos x="321" y="443"/>
                  </a:cxn>
                  <a:cxn ang="0">
                    <a:pos x="311" y="452"/>
                  </a:cxn>
                  <a:cxn ang="0">
                    <a:pos x="307" y="457"/>
                  </a:cxn>
                  <a:cxn ang="0">
                    <a:pos x="311" y="461"/>
                  </a:cxn>
                  <a:cxn ang="0">
                    <a:pos x="311" y="470"/>
                  </a:cxn>
                  <a:cxn ang="0">
                    <a:pos x="316" y="498"/>
                  </a:cxn>
                  <a:cxn ang="0">
                    <a:pos x="316" y="512"/>
                  </a:cxn>
                  <a:cxn ang="0">
                    <a:pos x="316" y="517"/>
                  </a:cxn>
                  <a:cxn ang="0">
                    <a:pos x="316" y="526"/>
                  </a:cxn>
                  <a:cxn ang="0">
                    <a:pos x="260" y="470"/>
                  </a:cxn>
                </a:cxnLst>
                <a:rect l="0" t="0" r="r" b="b"/>
                <a:pathLst>
                  <a:path w="348" h="526">
                    <a:moveTo>
                      <a:pt x="260" y="470"/>
                    </a:moveTo>
                    <a:lnTo>
                      <a:pt x="214" y="429"/>
                    </a:lnTo>
                    <a:lnTo>
                      <a:pt x="167" y="391"/>
                    </a:lnTo>
                    <a:lnTo>
                      <a:pt x="130" y="354"/>
                    </a:lnTo>
                    <a:lnTo>
                      <a:pt x="88" y="317"/>
                    </a:lnTo>
                    <a:lnTo>
                      <a:pt x="42" y="270"/>
                    </a:lnTo>
                    <a:lnTo>
                      <a:pt x="0" y="233"/>
                    </a:lnTo>
                    <a:lnTo>
                      <a:pt x="0" y="153"/>
                    </a:lnTo>
                    <a:lnTo>
                      <a:pt x="0" y="84"/>
                    </a:lnTo>
                    <a:lnTo>
                      <a:pt x="0" y="0"/>
                    </a:lnTo>
                    <a:lnTo>
                      <a:pt x="37" y="0"/>
                    </a:lnTo>
                    <a:lnTo>
                      <a:pt x="88" y="0"/>
                    </a:lnTo>
                    <a:lnTo>
                      <a:pt x="149" y="0"/>
                    </a:lnTo>
                    <a:lnTo>
                      <a:pt x="172" y="0"/>
                    </a:lnTo>
                    <a:lnTo>
                      <a:pt x="209" y="0"/>
                    </a:lnTo>
                    <a:lnTo>
                      <a:pt x="265" y="0"/>
                    </a:lnTo>
                    <a:lnTo>
                      <a:pt x="321" y="0"/>
                    </a:lnTo>
                    <a:lnTo>
                      <a:pt x="348" y="0"/>
                    </a:lnTo>
                    <a:lnTo>
                      <a:pt x="348" y="70"/>
                    </a:lnTo>
                    <a:lnTo>
                      <a:pt x="348" y="144"/>
                    </a:lnTo>
                    <a:lnTo>
                      <a:pt x="348" y="214"/>
                    </a:lnTo>
                    <a:lnTo>
                      <a:pt x="348" y="275"/>
                    </a:lnTo>
                    <a:lnTo>
                      <a:pt x="348" y="345"/>
                    </a:lnTo>
                    <a:lnTo>
                      <a:pt x="348" y="377"/>
                    </a:lnTo>
                    <a:lnTo>
                      <a:pt x="348" y="438"/>
                    </a:lnTo>
                    <a:lnTo>
                      <a:pt x="344" y="447"/>
                    </a:lnTo>
                    <a:lnTo>
                      <a:pt x="339" y="452"/>
                    </a:lnTo>
                    <a:lnTo>
                      <a:pt x="335" y="452"/>
                    </a:lnTo>
                    <a:lnTo>
                      <a:pt x="330" y="443"/>
                    </a:lnTo>
                    <a:lnTo>
                      <a:pt x="325" y="443"/>
                    </a:lnTo>
                    <a:lnTo>
                      <a:pt x="321" y="443"/>
                    </a:lnTo>
                    <a:lnTo>
                      <a:pt x="311" y="452"/>
                    </a:lnTo>
                    <a:lnTo>
                      <a:pt x="307" y="457"/>
                    </a:lnTo>
                    <a:lnTo>
                      <a:pt x="311" y="461"/>
                    </a:lnTo>
                    <a:lnTo>
                      <a:pt x="311" y="470"/>
                    </a:lnTo>
                    <a:lnTo>
                      <a:pt x="316" y="498"/>
                    </a:lnTo>
                    <a:lnTo>
                      <a:pt x="316" y="512"/>
                    </a:lnTo>
                    <a:lnTo>
                      <a:pt x="316" y="517"/>
                    </a:lnTo>
                    <a:lnTo>
                      <a:pt x="316" y="526"/>
                    </a:lnTo>
                    <a:lnTo>
                      <a:pt x="260" y="470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61" name="Freeform 128"/>
              <p:cNvSpPr>
                <a:spLocks/>
              </p:cNvSpPr>
              <p:nvPr/>
            </p:nvSpPr>
            <p:spPr bwMode="auto">
              <a:xfrm>
                <a:off x="3894584" y="1540868"/>
                <a:ext cx="552450" cy="835025"/>
              </a:xfrm>
              <a:custGeom>
                <a:avLst/>
                <a:gdLst/>
                <a:ahLst/>
                <a:cxnLst>
                  <a:cxn ang="0">
                    <a:pos x="260" y="470"/>
                  </a:cxn>
                  <a:cxn ang="0">
                    <a:pos x="214" y="429"/>
                  </a:cxn>
                  <a:cxn ang="0">
                    <a:pos x="167" y="391"/>
                  </a:cxn>
                  <a:cxn ang="0">
                    <a:pos x="130" y="354"/>
                  </a:cxn>
                  <a:cxn ang="0">
                    <a:pos x="88" y="317"/>
                  </a:cxn>
                  <a:cxn ang="0">
                    <a:pos x="42" y="270"/>
                  </a:cxn>
                  <a:cxn ang="0">
                    <a:pos x="0" y="233"/>
                  </a:cxn>
                  <a:cxn ang="0">
                    <a:pos x="0" y="153"/>
                  </a:cxn>
                  <a:cxn ang="0">
                    <a:pos x="0" y="84"/>
                  </a:cxn>
                  <a:cxn ang="0">
                    <a:pos x="0" y="0"/>
                  </a:cxn>
                  <a:cxn ang="0">
                    <a:pos x="37" y="0"/>
                  </a:cxn>
                  <a:cxn ang="0">
                    <a:pos x="88" y="0"/>
                  </a:cxn>
                  <a:cxn ang="0">
                    <a:pos x="149" y="0"/>
                  </a:cxn>
                  <a:cxn ang="0">
                    <a:pos x="172" y="0"/>
                  </a:cxn>
                  <a:cxn ang="0">
                    <a:pos x="209" y="0"/>
                  </a:cxn>
                  <a:cxn ang="0">
                    <a:pos x="265" y="0"/>
                  </a:cxn>
                  <a:cxn ang="0">
                    <a:pos x="321" y="0"/>
                  </a:cxn>
                  <a:cxn ang="0">
                    <a:pos x="348" y="0"/>
                  </a:cxn>
                  <a:cxn ang="0">
                    <a:pos x="348" y="70"/>
                  </a:cxn>
                  <a:cxn ang="0">
                    <a:pos x="348" y="144"/>
                  </a:cxn>
                  <a:cxn ang="0">
                    <a:pos x="348" y="214"/>
                  </a:cxn>
                  <a:cxn ang="0">
                    <a:pos x="348" y="275"/>
                  </a:cxn>
                  <a:cxn ang="0">
                    <a:pos x="348" y="345"/>
                  </a:cxn>
                  <a:cxn ang="0">
                    <a:pos x="348" y="377"/>
                  </a:cxn>
                  <a:cxn ang="0">
                    <a:pos x="348" y="438"/>
                  </a:cxn>
                  <a:cxn ang="0">
                    <a:pos x="344" y="447"/>
                  </a:cxn>
                  <a:cxn ang="0">
                    <a:pos x="339" y="452"/>
                  </a:cxn>
                  <a:cxn ang="0">
                    <a:pos x="335" y="452"/>
                  </a:cxn>
                  <a:cxn ang="0">
                    <a:pos x="330" y="443"/>
                  </a:cxn>
                  <a:cxn ang="0">
                    <a:pos x="325" y="443"/>
                  </a:cxn>
                  <a:cxn ang="0">
                    <a:pos x="321" y="443"/>
                  </a:cxn>
                  <a:cxn ang="0">
                    <a:pos x="311" y="452"/>
                  </a:cxn>
                  <a:cxn ang="0">
                    <a:pos x="307" y="457"/>
                  </a:cxn>
                  <a:cxn ang="0">
                    <a:pos x="311" y="461"/>
                  </a:cxn>
                  <a:cxn ang="0">
                    <a:pos x="311" y="470"/>
                  </a:cxn>
                  <a:cxn ang="0">
                    <a:pos x="316" y="498"/>
                  </a:cxn>
                  <a:cxn ang="0">
                    <a:pos x="316" y="512"/>
                  </a:cxn>
                  <a:cxn ang="0">
                    <a:pos x="316" y="517"/>
                  </a:cxn>
                  <a:cxn ang="0">
                    <a:pos x="316" y="526"/>
                  </a:cxn>
                  <a:cxn ang="0">
                    <a:pos x="260" y="470"/>
                  </a:cxn>
                </a:cxnLst>
                <a:rect l="0" t="0" r="r" b="b"/>
                <a:pathLst>
                  <a:path w="348" h="526">
                    <a:moveTo>
                      <a:pt x="260" y="470"/>
                    </a:moveTo>
                    <a:lnTo>
                      <a:pt x="214" y="429"/>
                    </a:lnTo>
                    <a:lnTo>
                      <a:pt x="167" y="391"/>
                    </a:lnTo>
                    <a:lnTo>
                      <a:pt x="130" y="354"/>
                    </a:lnTo>
                    <a:lnTo>
                      <a:pt x="88" y="317"/>
                    </a:lnTo>
                    <a:lnTo>
                      <a:pt x="42" y="270"/>
                    </a:lnTo>
                    <a:lnTo>
                      <a:pt x="0" y="233"/>
                    </a:lnTo>
                    <a:lnTo>
                      <a:pt x="0" y="153"/>
                    </a:lnTo>
                    <a:lnTo>
                      <a:pt x="0" y="84"/>
                    </a:lnTo>
                    <a:lnTo>
                      <a:pt x="0" y="0"/>
                    </a:lnTo>
                    <a:lnTo>
                      <a:pt x="37" y="0"/>
                    </a:lnTo>
                    <a:lnTo>
                      <a:pt x="88" y="0"/>
                    </a:lnTo>
                    <a:lnTo>
                      <a:pt x="149" y="0"/>
                    </a:lnTo>
                    <a:lnTo>
                      <a:pt x="172" y="0"/>
                    </a:lnTo>
                    <a:lnTo>
                      <a:pt x="209" y="0"/>
                    </a:lnTo>
                    <a:lnTo>
                      <a:pt x="265" y="0"/>
                    </a:lnTo>
                    <a:lnTo>
                      <a:pt x="321" y="0"/>
                    </a:lnTo>
                    <a:lnTo>
                      <a:pt x="348" y="0"/>
                    </a:lnTo>
                    <a:lnTo>
                      <a:pt x="348" y="70"/>
                    </a:lnTo>
                    <a:lnTo>
                      <a:pt x="348" y="144"/>
                    </a:lnTo>
                    <a:lnTo>
                      <a:pt x="348" y="214"/>
                    </a:lnTo>
                    <a:lnTo>
                      <a:pt x="348" y="275"/>
                    </a:lnTo>
                    <a:lnTo>
                      <a:pt x="348" y="345"/>
                    </a:lnTo>
                    <a:lnTo>
                      <a:pt x="348" y="377"/>
                    </a:lnTo>
                    <a:lnTo>
                      <a:pt x="348" y="438"/>
                    </a:lnTo>
                    <a:lnTo>
                      <a:pt x="344" y="447"/>
                    </a:lnTo>
                    <a:lnTo>
                      <a:pt x="339" y="452"/>
                    </a:lnTo>
                    <a:lnTo>
                      <a:pt x="335" y="452"/>
                    </a:lnTo>
                    <a:lnTo>
                      <a:pt x="330" y="443"/>
                    </a:lnTo>
                    <a:lnTo>
                      <a:pt x="325" y="443"/>
                    </a:lnTo>
                    <a:lnTo>
                      <a:pt x="321" y="443"/>
                    </a:lnTo>
                    <a:lnTo>
                      <a:pt x="311" y="452"/>
                    </a:lnTo>
                    <a:lnTo>
                      <a:pt x="307" y="457"/>
                    </a:lnTo>
                    <a:lnTo>
                      <a:pt x="311" y="461"/>
                    </a:lnTo>
                    <a:lnTo>
                      <a:pt x="311" y="470"/>
                    </a:lnTo>
                    <a:lnTo>
                      <a:pt x="316" y="498"/>
                    </a:lnTo>
                    <a:lnTo>
                      <a:pt x="316" y="512"/>
                    </a:lnTo>
                    <a:lnTo>
                      <a:pt x="316" y="517"/>
                    </a:lnTo>
                    <a:lnTo>
                      <a:pt x="316" y="526"/>
                    </a:lnTo>
                    <a:lnTo>
                      <a:pt x="260" y="470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62" name="Freeform 129"/>
              <p:cNvSpPr>
                <a:spLocks/>
              </p:cNvSpPr>
              <p:nvPr/>
            </p:nvSpPr>
            <p:spPr bwMode="auto">
              <a:xfrm>
                <a:off x="4728022" y="1155105"/>
                <a:ext cx="649287" cy="511175"/>
              </a:xfrm>
              <a:custGeom>
                <a:avLst/>
                <a:gdLst/>
                <a:ahLst/>
                <a:cxnLst>
                  <a:cxn ang="0">
                    <a:pos x="358" y="0"/>
                  </a:cxn>
                  <a:cxn ang="0">
                    <a:pos x="302" y="0"/>
                  </a:cxn>
                  <a:cxn ang="0">
                    <a:pos x="246" y="0"/>
                  </a:cxn>
                  <a:cxn ang="0">
                    <a:pos x="200" y="0"/>
                  </a:cxn>
                  <a:cxn ang="0">
                    <a:pos x="149" y="0"/>
                  </a:cxn>
                  <a:cxn ang="0">
                    <a:pos x="88" y="0"/>
                  </a:cxn>
                  <a:cxn ang="0">
                    <a:pos x="37" y="0"/>
                  </a:cxn>
                  <a:cxn ang="0">
                    <a:pos x="0" y="0"/>
                  </a:cxn>
                  <a:cxn ang="0">
                    <a:pos x="0" y="42"/>
                  </a:cxn>
                  <a:cxn ang="0">
                    <a:pos x="0" y="140"/>
                  </a:cxn>
                  <a:cxn ang="0">
                    <a:pos x="0" y="243"/>
                  </a:cxn>
                  <a:cxn ang="0">
                    <a:pos x="0" y="322"/>
                  </a:cxn>
                  <a:cxn ang="0">
                    <a:pos x="56" y="322"/>
                  </a:cxn>
                  <a:cxn ang="0">
                    <a:pos x="116" y="322"/>
                  </a:cxn>
                  <a:cxn ang="0">
                    <a:pos x="153" y="322"/>
                  </a:cxn>
                  <a:cxn ang="0">
                    <a:pos x="209" y="322"/>
                  </a:cxn>
                  <a:cxn ang="0">
                    <a:pos x="265" y="322"/>
                  </a:cxn>
                  <a:cxn ang="0">
                    <a:pos x="316" y="322"/>
                  </a:cxn>
                  <a:cxn ang="0">
                    <a:pos x="367" y="322"/>
                  </a:cxn>
                  <a:cxn ang="0">
                    <a:pos x="409" y="322"/>
                  </a:cxn>
                  <a:cxn ang="0">
                    <a:pos x="409" y="243"/>
                  </a:cxn>
                  <a:cxn ang="0">
                    <a:pos x="409" y="163"/>
                  </a:cxn>
                  <a:cxn ang="0">
                    <a:pos x="409" y="79"/>
                  </a:cxn>
                  <a:cxn ang="0">
                    <a:pos x="409" y="0"/>
                  </a:cxn>
                  <a:cxn ang="0">
                    <a:pos x="358" y="0"/>
                  </a:cxn>
                </a:cxnLst>
                <a:rect l="0" t="0" r="r" b="b"/>
                <a:pathLst>
                  <a:path w="409" h="322">
                    <a:moveTo>
                      <a:pt x="358" y="0"/>
                    </a:moveTo>
                    <a:lnTo>
                      <a:pt x="302" y="0"/>
                    </a:lnTo>
                    <a:lnTo>
                      <a:pt x="246" y="0"/>
                    </a:lnTo>
                    <a:lnTo>
                      <a:pt x="200" y="0"/>
                    </a:lnTo>
                    <a:lnTo>
                      <a:pt x="149" y="0"/>
                    </a:lnTo>
                    <a:lnTo>
                      <a:pt x="88" y="0"/>
                    </a:lnTo>
                    <a:lnTo>
                      <a:pt x="37" y="0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0" y="140"/>
                    </a:lnTo>
                    <a:lnTo>
                      <a:pt x="0" y="243"/>
                    </a:lnTo>
                    <a:lnTo>
                      <a:pt x="0" y="322"/>
                    </a:lnTo>
                    <a:lnTo>
                      <a:pt x="56" y="322"/>
                    </a:lnTo>
                    <a:lnTo>
                      <a:pt x="116" y="322"/>
                    </a:lnTo>
                    <a:lnTo>
                      <a:pt x="153" y="322"/>
                    </a:lnTo>
                    <a:lnTo>
                      <a:pt x="209" y="322"/>
                    </a:lnTo>
                    <a:lnTo>
                      <a:pt x="265" y="322"/>
                    </a:lnTo>
                    <a:lnTo>
                      <a:pt x="316" y="322"/>
                    </a:lnTo>
                    <a:lnTo>
                      <a:pt x="367" y="322"/>
                    </a:lnTo>
                    <a:lnTo>
                      <a:pt x="409" y="322"/>
                    </a:lnTo>
                    <a:lnTo>
                      <a:pt x="409" y="243"/>
                    </a:lnTo>
                    <a:lnTo>
                      <a:pt x="409" y="163"/>
                    </a:lnTo>
                    <a:lnTo>
                      <a:pt x="409" y="79"/>
                    </a:lnTo>
                    <a:lnTo>
                      <a:pt x="409" y="0"/>
                    </a:lnTo>
                    <a:lnTo>
                      <a:pt x="358" y="0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63" name="Freeform 130"/>
              <p:cNvSpPr>
                <a:spLocks/>
              </p:cNvSpPr>
              <p:nvPr/>
            </p:nvSpPr>
            <p:spPr bwMode="auto">
              <a:xfrm>
                <a:off x="4728022" y="1155105"/>
                <a:ext cx="649287" cy="511175"/>
              </a:xfrm>
              <a:custGeom>
                <a:avLst/>
                <a:gdLst/>
                <a:ahLst/>
                <a:cxnLst>
                  <a:cxn ang="0">
                    <a:pos x="358" y="0"/>
                  </a:cxn>
                  <a:cxn ang="0">
                    <a:pos x="302" y="0"/>
                  </a:cxn>
                  <a:cxn ang="0">
                    <a:pos x="246" y="0"/>
                  </a:cxn>
                  <a:cxn ang="0">
                    <a:pos x="200" y="0"/>
                  </a:cxn>
                  <a:cxn ang="0">
                    <a:pos x="149" y="0"/>
                  </a:cxn>
                  <a:cxn ang="0">
                    <a:pos x="88" y="0"/>
                  </a:cxn>
                  <a:cxn ang="0">
                    <a:pos x="37" y="0"/>
                  </a:cxn>
                  <a:cxn ang="0">
                    <a:pos x="0" y="0"/>
                  </a:cxn>
                  <a:cxn ang="0">
                    <a:pos x="0" y="42"/>
                  </a:cxn>
                  <a:cxn ang="0">
                    <a:pos x="0" y="140"/>
                  </a:cxn>
                  <a:cxn ang="0">
                    <a:pos x="0" y="243"/>
                  </a:cxn>
                  <a:cxn ang="0">
                    <a:pos x="0" y="322"/>
                  </a:cxn>
                  <a:cxn ang="0">
                    <a:pos x="56" y="322"/>
                  </a:cxn>
                  <a:cxn ang="0">
                    <a:pos x="116" y="322"/>
                  </a:cxn>
                  <a:cxn ang="0">
                    <a:pos x="153" y="322"/>
                  </a:cxn>
                  <a:cxn ang="0">
                    <a:pos x="209" y="322"/>
                  </a:cxn>
                  <a:cxn ang="0">
                    <a:pos x="265" y="322"/>
                  </a:cxn>
                  <a:cxn ang="0">
                    <a:pos x="316" y="322"/>
                  </a:cxn>
                  <a:cxn ang="0">
                    <a:pos x="367" y="322"/>
                  </a:cxn>
                  <a:cxn ang="0">
                    <a:pos x="409" y="322"/>
                  </a:cxn>
                  <a:cxn ang="0">
                    <a:pos x="409" y="243"/>
                  </a:cxn>
                  <a:cxn ang="0">
                    <a:pos x="409" y="163"/>
                  </a:cxn>
                  <a:cxn ang="0">
                    <a:pos x="409" y="79"/>
                  </a:cxn>
                  <a:cxn ang="0">
                    <a:pos x="409" y="0"/>
                  </a:cxn>
                  <a:cxn ang="0">
                    <a:pos x="358" y="0"/>
                  </a:cxn>
                </a:cxnLst>
                <a:rect l="0" t="0" r="r" b="b"/>
                <a:pathLst>
                  <a:path w="409" h="322">
                    <a:moveTo>
                      <a:pt x="358" y="0"/>
                    </a:moveTo>
                    <a:lnTo>
                      <a:pt x="302" y="0"/>
                    </a:lnTo>
                    <a:lnTo>
                      <a:pt x="246" y="0"/>
                    </a:lnTo>
                    <a:lnTo>
                      <a:pt x="200" y="0"/>
                    </a:lnTo>
                    <a:lnTo>
                      <a:pt x="149" y="0"/>
                    </a:lnTo>
                    <a:lnTo>
                      <a:pt x="88" y="0"/>
                    </a:lnTo>
                    <a:lnTo>
                      <a:pt x="37" y="0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0" y="140"/>
                    </a:lnTo>
                    <a:lnTo>
                      <a:pt x="0" y="243"/>
                    </a:lnTo>
                    <a:lnTo>
                      <a:pt x="0" y="322"/>
                    </a:lnTo>
                    <a:lnTo>
                      <a:pt x="56" y="322"/>
                    </a:lnTo>
                    <a:lnTo>
                      <a:pt x="116" y="322"/>
                    </a:lnTo>
                    <a:lnTo>
                      <a:pt x="153" y="322"/>
                    </a:lnTo>
                    <a:lnTo>
                      <a:pt x="209" y="322"/>
                    </a:lnTo>
                    <a:lnTo>
                      <a:pt x="265" y="322"/>
                    </a:lnTo>
                    <a:lnTo>
                      <a:pt x="316" y="322"/>
                    </a:lnTo>
                    <a:lnTo>
                      <a:pt x="367" y="322"/>
                    </a:lnTo>
                    <a:lnTo>
                      <a:pt x="409" y="322"/>
                    </a:lnTo>
                    <a:lnTo>
                      <a:pt x="409" y="243"/>
                    </a:lnTo>
                    <a:lnTo>
                      <a:pt x="409" y="163"/>
                    </a:lnTo>
                    <a:lnTo>
                      <a:pt x="409" y="79"/>
                    </a:lnTo>
                    <a:lnTo>
                      <a:pt x="409" y="0"/>
                    </a:lnTo>
                    <a:lnTo>
                      <a:pt x="358" y="0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64" name="Freeform 131"/>
              <p:cNvSpPr>
                <a:spLocks/>
              </p:cNvSpPr>
              <p:nvPr/>
            </p:nvSpPr>
            <p:spPr bwMode="auto">
              <a:xfrm>
                <a:off x="8187184" y="1644055"/>
                <a:ext cx="184150" cy="74613"/>
              </a:xfrm>
              <a:custGeom>
                <a:avLst/>
                <a:gdLst/>
                <a:ahLst/>
                <a:cxnLst>
                  <a:cxn ang="0">
                    <a:pos x="102" y="0"/>
                  </a:cxn>
                  <a:cxn ang="0">
                    <a:pos x="88" y="9"/>
                  </a:cxn>
                  <a:cxn ang="0">
                    <a:pos x="79" y="14"/>
                  </a:cxn>
                  <a:cxn ang="0">
                    <a:pos x="55" y="14"/>
                  </a:cxn>
                  <a:cxn ang="0">
                    <a:pos x="27" y="19"/>
                  </a:cxn>
                  <a:cxn ang="0">
                    <a:pos x="14" y="23"/>
                  </a:cxn>
                  <a:cxn ang="0">
                    <a:pos x="9" y="28"/>
                  </a:cxn>
                  <a:cxn ang="0">
                    <a:pos x="4" y="33"/>
                  </a:cxn>
                  <a:cxn ang="0">
                    <a:pos x="0" y="37"/>
                  </a:cxn>
                  <a:cxn ang="0">
                    <a:pos x="0" y="42"/>
                  </a:cxn>
                  <a:cxn ang="0">
                    <a:pos x="0" y="47"/>
                  </a:cxn>
                  <a:cxn ang="0">
                    <a:pos x="0" y="42"/>
                  </a:cxn>
                  <a:cxn ang="0">
                    <a:pos x="4" y="42"/>
                  </a:cxn>
                  <a:cxn ang="0">
                    <a:pos x="4" y="42"/>
                  </a:cxn>
                  <a:cxn ang="0">
                    <a:pos x="9" y="47"/>
                  </a:cxn>
                  <a:cxn ang="0">
                    <a:pos x="27" y="37"/>
                  </a:cxn>
                  <a:cxn ang="0">
                    <a:pos x="51" y="33"/>
                  </a:cxn>
                  <a:cxn ang="0">
                    <a:pos x="79" y="28"/>
                  </a:cxn>
                  <a:cxn ang="0">
                    <a:pos x="88" y="23"/>
                  </a:cxn>
                  <a:cxn ang="0">
                    <a:pos x="102" y="19"/>
                  </a:cxn>
                  <a:cxn ang="0">
                    <a:pos x="116" y="9"/>
                  </a:cxn>
                  <a:cxn ang="0">
                    <a:pos x="102" y="9"/>
                  </a:cxn>
                  <a:cxn ang="0">
                    <a:pos x="93" y="14"/>
                  </a:cxn>
                  <a:cxn ang="0">
                    <a:pos x="88" y="19"/>
                  </a:cxn>
                  <a:cxn ang="0">
                    <a:pos x="83" y="19"/>
                  </a:cxn>
                  <a:cxn ang="0">
                    <a:pos x="83" y="14"/>
                  </a:cxn>
                  <a:cxn ang="0">
                    <a:pos x="97" y="5"/>
                  </a:cxn>
                  <a:cxn ang="0">
                    <a:pos x="102" y="0"/>
                  </a:cxn>
                </a:cxnLst>
                <a:rect l="0" t="0" r="r" b="b"/>
                <a:pathLst>
                  <a:path w="116" h="47">
                    <a:moveTo>
                      <a:pt x="102" y="0"/>
                    </a:moveTo>
                    <a:lnTo>
                      <a:pt x="88" y="9"/>
                    </a:lnTo>
                    <a:lnTo>
                      <a:pt x="79" y="14"/>
                    </a:lnTo>
                    <a:lnTo>
                      <a:pt x="55" y="14"/>
                    </a:lnTo>
                    <a:lnTo>
                      <a:pt x="27" y="19"/>
                    </a:lnTo>
                    <a:lnTo>
                      <a:pt x="14" y="23"/>
                    </a:lnTo>
                    <a:lnTo>
                      <a:pt x="9" y="28"/>
                    </a:lnTo>
                    <a:lnTo>
                      <a:pt x="4" y="33"/>
                    </a:lnTo>
                    <a:lnTo>
                      <a:pt x="0" y="37"/>
                    </a:lnTo>
                    <a:lnTo>
                      <a:pt x="0" y="42"/>
                    </a:lnTo>
                    <a:lnTo>
                      <a:pt x="0" y="47"/>
                    </a:lnTo>
                    <a:lnTo>
                      <a:pt x="0" y="42"/>
                    </a:lnTo>
                    <a:lnTo>
                      <a:pt x="4" y="42"/>
                    </a:lnTo>
                    <a:lnTo>
                      <a:pt x="4" y="42"/>
                    </a:lnTo>
                    <a:lnTo>
                      <a:pt x="9" y="47"/>
                    </a:lnTo>
                    <a:lnTo>
                      <a:pt x="27" y="37"/>
                    </a:lnTo>
                    <a:lnTo>
                      <a:pt x="51" y="33"/>
                    </a:lnTo>
                    <a:lnTo>
                      <a:pt x="79" y="28"/>
                    </a:lnTo>
                    <a:lnTo>
                      <a:pt x="88" y="23"/>
                    </a:lnTo>
                    <a:lnTo>
                      <a:pt x="102" y="19"/>
                    </a:lnTo>
                    <a:lnTo>
                      <a:pt x="116" y="9"/>
                    </a:lnTo>
                    <a:lnTo>
                      <a:pt x="102" y="9"/>
                    </a:lnTo>
                    <a:lnTo>
                      <a:pt x="93" y="14"/>
                    </a:lnTo>
                    <a:lnTo>
                      <a:pt x="88" y="19"/>
                    </a:lnTo>
                    <a:lnTo>
                      <a:pt x="83" y="19"/>
                    </a:lnTo>
                    <a:lnTo>
                      <a:pt x="83" y="14"/>
                    </a:lnTo>
                    <a:lnTo>
                      <a:pt x="97" y="5"/>
                    </a:lnTo>
                    <a:lnTo>
                      <a:pt x="102" y="0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65" name="Freeform 132"/>
              <p:cNvSpPr>
                <a:spLocks/>
              </p:cNvSpPr>
              <p:nvPr/>
            </p:nvSpPr>
            <p:spPr bwMode="auto">
              <a:xfrm>
                <a:off x="8187184" y="1644055"/>
                <a:ext cx="184150" cy="74613"/>
              </a:xfrm>
              <a:custGeom>
                <a:avLst/>
                <a:gdLst/>
                <a:ahLst/>
                <a:cxnLst>
                  <a:cxn ang="0">
                    <a:pos x="102" y="0"/>
                  </a:cxn>
                  <a:cxn ang="0">
                    <a:pos x="88" y="9"/>
                  </a:cxn>
                  <a:cxn ang="0">
                    <a:pos x="79" y="14"/>
                  </a:cxn>
                  <a:cxn ang="0">
                    <a:pos x="55" y="14"/>
                  </a:cxn>
                  <a:cxn ang="0">
                    <a:pos x="27" y="19"/>
                  </a:cxn>
                  <a:cxn ang="0">
                    <a:pos x="14" y="23"/>
                  </a:cxn>
                  <a:cxn ang="0">
                    <a:pos x="9" y="28"/>
                  </a:cxn>
                  <a:cxn ang="0">
                    <a:pos x="4" y="33"/>
                  </a:cxn>
                  <a:cxn ang="0">
                    <a:pos x="0" y="37"/>
                  </a:cxn>
                  <a:cxn ang="0">
                    <a:pos x="0" y="42"/>
                  </a:cxn>
                  <a:cxn ang="0">
                    <a:pos x="0" y="47"/>
                  </a:cxn>
                  <a:cxn ang="0">
                    <a:pos x="0" y="42"/>
                  </a:cxn>
                  <a:cxn ang="0">
                    <a:pos x="4" y="42"/>
                  </a:cxn>
                  <a:cxn ang="0">
                    <a:pos x="4" y="42"/>
                  </a:cxn>
                  <a:cxn ang="0">
                    <a:pos x="9" y="47"/>
                  </a:cxn>
                  <a:cxn ang="0">
                    <a:pos x="27" y="37"/>
                  </a:cxn>
                  <a:cxn ang="0">
                    <a:pos x="51" y="33"/>
                  </a:cxn>
                  <a:cxn ang="0">
                    <a:pos x="79" y="28"/>
                  </a:cxn>
                  <a:cxn ang="0">
                    <a:pos x="88" y="23"/>
                  </a:cxn>
                  <a:cxn ang="0">
                    <a:pos x="102" y="19"/>
                  </a:cxn>
                  <a:cxn ang="0">
                    <a:pos x="116" y="9"/>
                  </a:cxn>
                  <a:cxn ang="0">
                    <a:pos x="102" y="9"/>
                  </a:cxn>
                  <a:cxn ang="0">
                    <a:pos x="93" y="14"/>
                  </a:cxn>
                  <a:cxn ang="0">
                    <a:pos x="88" y="19"/>
                  </a:cxn>
                  <a:cxn ang="0">
                    <a:pos x="83" y="19"/>
                  </a:cxn>
                  <a:cxn ang="0">
                    <a:pos x="83" y="14"/>
                  </a:cxn>
                  <a:cxn ang="0">
                    <a:pos x="97" y="5"/>
                  </a:cxn>
                  <a:cxn ang="0">
                    <a:pos x="102" y="0"/>
                  </a:cxn>
                </a:cxnLst>
                <a:rect l="0" t="0" r="r" b="b"/>
                <a:pathLst>
                  <a:path w="116" h="47">
                    <a:moveTo>
                      <a:pt x="102" y="0"/>
                    </a:moveTo>
                    <a:lnTo>
                      <a:pt x="88" y="9"/>
                    </a:lnTo>
                    <a:lnTo>
                      <a:pt x="79" y="14"/>
                    </a:lnTo>
                    <a:lnTo>
                      <a:pt x="55" y="14"/>
                    </a:lnTo>
                    <a:lnTo>
                      <a:pt x="27" y="19"/>
                    </a:lnTo>
                    <a:lnTo>
                      <a:pt x="14" y="23"/>
                    </a:lnTo>
                    <a:lnTo>
                      <a:pt x="9" y="28"/>
                    </a:lnTo>
                    <a:lnTo>
                      <a:pt x="4" y="33"/>
                    </a:lnTo>
                    <a:lnTo>
                      <a:pt x="0" y="37"/>
                    </a:lnTo>
                    <a:lnTo>
                      <a:pt x="0" y="42"/>
                    </a:lnTo>
                    <a:lnTo>
                      <a:pt x="0" y="47"/>
                    </a:lnTo>
                    <a:lnTo>
                      <a:pt x="0" y="42"/>
                    </a:lnTo>
                    <a:lnTo>
                      <a:pt x="4" y="42"/>
                    </a:lnTo>
                    <a:lnTo>
                      <a:pt x="4" y="42"/>
                    </a:lnTo>
                    <a:lnTo>
                      <a:pt x="9" y="47"/>
                    </a:lnTo>
                    <a:lnTo>
                      <a:pt x="27" y="37"/>
                    </a:lnTo>
                    <a:lnTo>
                      <a:pt x="51" y="33"/>
                    </a:lnTo>
                    <a:lnTo>
                      <a:pt x="79" y="28"/>
                    </a:lnTo>
                    <a:lnTo>
                      <a:pt x="88" y="23"/>
                    </a:lnTo>
                    <a:lnTo>
                      <a:pt x="102" y="19"/>
                    </a:lnTo>
                    <a:lnTo>
                      <a:pt x="116" y="9"/>
                    </a:lnTo>
                    <a:lnTo>
                      <a:pt x="102" y="9"/>
                    </a:lnTo>
                    <a:lnTo>
                      <a:pt x="93" y="14"/>
                    </a:lnTo>
                    <a:lnTo>
                      <a:pt x="88" y="19"/>
                    </a:lnTo>
                    <a:lnTo>
                      <a:pt x="83" y="19"/>
                    </a:lnTo>
                    <a:lnTo>
                      <a:pt x="83" y="14"/>
                    </a:lnTo>
                    <a:lnTo>
                      <a:pt x="97" y="5"/>
                    </a:lnTo>
                    <a:lnTo>
                      <a:pt x="102" y="0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66" name="Freeform 133"/>
              <p:cNvSpPr>
                <a:spLocks/>
              </p:cNvSpPr>
              <p:nvPr/>
            </p:nvSpPr>
            <p:spPr bwMode="auto">
              <a:xfrm>
                <a:off x="7560122" y="3426818"/>
                <a:ext cx="22225" cy="30163"/>
              </a:xfrm>
              <a:custGeom>
                <a:avLst/>
                <a:gdLst/>
                <a:ahLst/>
                <a:cxnLst>
                  <a:cxn ang="0">
                    <a:pos x="14" y="5"/>
                  </a:cxn>
                  <a:cxn ang="0">
                    <a:pos x="9" y="0"/>
                  </a:cxn>
                  <a:cxn ang="0">
                    <a:pos x="0" y="14"/>
                  </a:cxn>
                  <a:cxn ang="0">
                    <a:pos x="0" y="19"/>
                  </a:cxn>
                  <a:cxn ang="0">
                    <a:pos x="14" y="5"/>
                  </a:cxn>
                </a:cxnLst>
                <a:rect l="0" t="0" r="r" b="b"/>
                <a:pathLst>
                  <a:path w="14" h="19">
                    <a:moveTo>
                      <a:pt x="14" y="5"/>
                    </a:moveTo>
                    <a:lnTo>
                      <a:pt x="9" y="0"/>
                    </a:lnTo>
                    <a:lnTo>
                      <a:pt x="0" y="14"/>
                    </a:lnTo>
                    <a:lnTo>
                      <a:pt x="0" y="19"/>
                    </a:lnTo>
                    <a:lnTo>
                      <a:pt x="14" y="5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67" name="Freeform 134"/>
              <p:cNvSpPr>
                <a:spLocks/>
              </p:cNvSpPr>
              <p:nvPr/>
            </p:nvSpPr>
            <p:spPr bwMode="auto">
              <a:xfrm>
                <a:off x="7560122" y="3426818"/>
                <a:ext cx="22225" cy="30163"/>
              </a:xfrm>
              <a:custGeom>
                <a:avLst/>
                <a:gdLst/>
                <a:ahLst/>
                <a:cxnLst>
                  <a:cxn ang="0">
                    <a:pos x="14" y="5"/>
                  </a:cxn>
                  <a:cxn ang="0">
                    <a:pos x="9" y="0"/>
                  </a:cxn>
                  <a:cxn ang="0">
                    <a:pos x="0" y="14"/>
                  </a:cxn>
                  <a:cxn ang="0">
                    <a:pos x="0" y="19"/>
                  </a:cxn>
                  <a:cxn ang="0">
                    <a:pos x="14" y="5"/>
                  </a:cxn>
                </a:cxnLst>
                <a:rect l="0" t="0" r="r" b="b"/>
                <a:pathLst>
                  <a:path w="14" h="19">
                    <a:moveTo>
                      <a:pt x="14" y="5"/>
                    </a:moveTo>
                    <a:lnTo>
                      <a:pt x="9" y="0"/>
                    </a:lnTo>
                    <a:lnTo>
                      <a:pt x="0" y="14"/>
                    </a:lnTo>
                    <a:lnTo>
                      <a:pt x="0" y="19"/>
                    </a:lnTo>
                    <a:lnTo>
                      <a:pt x="14" y="5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68" name="Freeform 135"/>
              <p:cNvSpPr>
                <a:spLocks/>
              </p:cNvSpPr>
              <p:nvPr/>
            </p:nvSpPr>
            <p:spPr bwMode="auto">
              <a:xfrm>
                <a:off x="7537897" y="3464918"/>
                <a:ext cx="14287" cy="6350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9" y="0"/>
                  </a:cxn>
                  <a:cxn ang="0">
                    <a:pos x="9" y="0"/>
                  </a:cxn>
                </a:cxnLst>
                <a:rect l="0" t="0" r="r" b="b"/>
                <a:pathLst>
                  <a:path w="9" h="4">
                    <a:moveTo>
                      <a:pt x="9" y="0"/>
                    </a:moveTo>
                    <a:lnTo>
                      <a:pt x="0" y="4"/>
                    </a:lnTo>
                    <a:lnTo>
                      <a:pt x="0" y="4"/>
                    </a:lnTo>
                    <a:lnTo>
                      <a:pt x="9" y="0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69" name="Freeform 136"/>
              <p:cNvSpPr>
                <a:spLocks/>
              </p:cNvSpPr>
              <p:nvPr/>
            </p:nvSpPr>
            <p:spPr bwMode="auto">
              <a:xfrm>
                <a:off x="7537897" y="3464918"/>
                <a:ext cx="14287" cy="6350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9" y="0"/>
                  </a:cxn>
                  <a:cxn ang="0">
                    <a:pos x="9" y="0"/>
                  </a:cxn>
                </a:cxnLst>
                <a:rect l="0" t="0" r="r" b="b"/>
                <a:pathLst>
                  <a:path w="9" h="4">
                    <a:moveTo>
                      <a:pt x="9" y="0"/>
                    </a:moveTo>
                    <a:lnTo>
                      <a:pt x="0" y="4"/>
                    </a:lnTo>
                    <a:lnTo>
                      <a:pt x="0" y="4"/>
                    </a:lnTo>
                    <a:lnTo>
                      <a:pt x="9" y="0"/>
                    </a:lnTo>
                    <a:lnTo>
                      <a:pt x="9" y="0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70" name="Freeform 137"/>
              <p:cNvSpPr>
                <a:spLocks/>
              </p:cNvSpPr>
              <p:nvPr/>
            </p:nvSpPr>
            <p:spPr bwMode="auto">
              <a:xfrm>
                <a:off x="7448997" y="3471268"/>
                <a:ext cx="44450" cy="22225"/>
              </a:xfrm>
              <a:custGeom>
                <a:avLst/>
                <a:gdLst/>
                <a:ahLst/>
                <a:cxnLst>
                  <a:cxn ang="0">
                    <a:pos x="28" y="10"/>
                  </a:cxn>
                  <a:cxn ang="0">
                    <a:pos x="19" y="10"/>
                  </a:cxn>
                  <a:cxn ang="0">
                    <a:pos x="9" y="14"/>
                  </a:cxn>
                  <a:cxn ang="0">
                    <a:pos x="0" y="14"/>
                  </a:cxn>
                  <a:cxn ang="0">
                    <a:pos x="0" y="10"/>
                  </a:cxn>
                  <a:cxn ang="0">
                    <a:pos x="9" y="10"/>
                  </a:cxn>
                  <a:cxn ang="0">
                    <a:pos x="23" y="0"/>
                  </a:cxn>
                  <a:cxn ang="0">
                    <a:pos x="28" y="5"/>
                  </a:cxn>
                  <a:cxn ang="0">
                    <a:pos x="28" y="10"/>
                  </a:cxn>
                </a:cxnLst>
                <a:rect l="0" t="0" r="r" b="b"/>
                <a:pathLst>
                  <a:path w="28" h="14">
                    <a:moveTo>
                      <a:pt x="28" y="10"/>
                    </a:moveTo>
                    <a:lnTo>
                      <a:pt x="19" y="10"/>
                    </a:lnTo>
                    <a:lnTo>
                      <a:pt x="9" y="14"/>
                    </a:lnTo>
                    <a:lnTo>
                      <a:pt x="0" y="14"/>
                    </a:lnTo>
                    <a:lnTo>
                      <a:pt x="0" y="10"/>
                    </a:lnTo>
                    <a:lnTo>
                      <a:pt x="9" y="10"/>
                    </a:lnTo>
                    <a:lnTo>
                      <a:pt x="23" y="0"/>
                    </a:lnTo>
                    <a:lnTo>
                      <a:pt x="28" y="5"/>
                    </a:lnTo>
                    <a:lnTo>
                      <a:pt x="28" y="10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71" name="Freeform 138"/>
              <p:cNvSpPr>
                <a:spLocks/>
              </p:cNvSpPr>
              <p:nvPr/>
            </p:nvSpPr>
            <p:spPr bwMode="auto">
              <a:xfrm>
                <a:off x="7448997" y="3471268"/>
                <a:ext cx="44450" cy="22225"/>
              </a:xfrm>
              <a:custGeom>
                <a:avLst/>
                <a:gdLst/>
                <a:ahLst/>
                <a:cxnLst>
                  <a:cxn ang="0">
                    <a:pos x="28" y="10"/>
                  </a:cxn>
                  <a:cxn ang="0">
                    <a:pos x="19" y="10"/>
                  </a:cxn>
                  <a:cxn ang="0">
                    <a:pos x="9" y="14"/>
                  </a:cxn>
                  <a:cxn ang="0">
                    <a:pos x="0" y="14"/>
                  </a:cxn>
                  <a:cxn ang="0">
                    <a:pos x="0" y="10"/>
                  </a:cxn>
                  <a:cxn ang="0">
                    <a:pos x="9" y="10"/>
                  </a:cxn>
                  <a:cxn ang="0">
                    <a:pos x="23" y="0"/>
                  </a:cxn>
                  <a:cxn ang="0">
                    <a:pos x="28" y="5"/>
                  </a:cxn>
                  <a:cxn ang="0">
                    <a:pos x="28" y="10"/>
                  </a:cxn>
                </a:cxnLst>
                <a:rect l="0" t="0" r="r" b="b"/>
                <a:pathLst>
                  <a:path w="28" h="14">
                    <a:moveTo>
                      <a:pt x="28" y="10"/>
                    </a:moveTo>
                    <a:lnTo>
                      <a:pt x="19" y="10"/>
                    </a:lnTo>
                    <a:lnTo>
                      <a:pt x="9" y="14"/>
                    </a:lnTo>
                    <a:lnTo>
                      <a:pt x="0" y="14"/>
                    </a:lnTo>
                    <a:lnTo>
                      <a:pt x="0" y="10"/>
                    </a:lnTo>
                    <a:lnTo>
                      <a:pt x="9" y="10"/>
                    </a:lnTo>
                    <a:lnTo>
                      <a:pt x="23" y="0"/>
                    </a:lnTo>
                    <a:lnTo>
                      <a:pt x="28" y="5"/>
                    </a:lnTo>
                    <a:lnTo>
                      <a:pt x="28" y="10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72" name="Freeform 139"/>
              <p:cNvSpPr>
                <a:spLocks/>
              </p:cNvSpPr>
              <p:nvPr/>
            </p:nvSpPr>
            <p:spPr bwMode="auto">
              <a:xfrm>
                <a:off x="8650734" y="1258293"/>
                <a:ext cx="15875" cy="22225"/>
              </a:xfrm>
              <a:custGeom>
                <a:avLst/>
                <a:gdLst/>
                <a:ahLst/>
                <a:cxnLst>
                  <a:cxn ang="0">
                    <a:pos x="0" y="10"/>
                  </a:cxn>
                  <a:cxn ang="0">
                    <a:pos x="0" y="14"/>
                  </a:cxn>
                  <a:cxn ang="0">
                    <a:pos x="5" y="14"/>
                  </a:cxn>
                  <a:cxn ang="0">
                    <a:pos x="10" y="10"/>
                  </a:cxn>
                  <a:cxn ang="0">
                    <a:pos x="5" y="5"/>
                  </a:cxn>
                  <a:cxn ang="0">
                    <a:pos x="5" y="0"/>
                  </a:cxn>
                  <a:cxn ang="0">
                    <a:pos x="0" y="0"/>
                  </a:cxn>
                  <a:cxn ang="0">
                    <a:pos x="0" y="10"/>
                  </a:cxn>
                </a:cxnLst>
                <a:rect l="0" t="0" r="r" b="b"/>
                <a:pathLst>
                  <a:path w="10" h="14">
                    <a:moveTo>
                      <a:pt x="0" y="10"/>
                    </a:moveTo>
                    <a:lnTo>
                      <a:pt x="0" y="14"/>
                    </a:lnTo>
                    <a:lnTo>
                      <a:pt x="5" y="14"/>
                    </a:lnTo>
                    <a:lnTo>
                      <a:pt x="10" y="10"/>
                    </a:lnTo>
                    <a:lnTo>
                      <a:pt x="5" y="5"/>
                    </a:lnTo>
                    <a:lnTo>
                      <a:pt x="5" y="0"/>
                    </a:lnTo>
                    <a:lnTo>
                      <a:pt x="0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73" name="Freeform 140"/>
              <p:cNvSpPr>
                <a:spLocks/>
              </p:cNvSpPr>
              <p:nvPr/>
            </p:nvSpPr>
            <p:spPr bwMode="auto">
              <a:xfrm>
                <a:off x="8650734" y="1258293"/>
                <a:ext cx="15875" cy="22225"/>
              </a:xfrm>
              <a:custGeom>
                <a:avLst/>
                <a:gdLst/>
                <a:ahLst/>
                <a:cxnLst>
                  <a:cxn ang="0">
                    <a:pos x="0" y="10"/>
                  </a:cxn>
                  <a:cxn ang="0">
                    <a:pos x="0" y="14"/>
                  </a:cxn>
                  <a:cxn ang="0">
                    <a:pos x="5" y="14"/>
                  </a:cxn>
                  <a:cxn ang="0">
                    <a:pos x="10" y="10"/>
                  </a:cxn>
                  <a:cxn ang="0">
                    <a:pos x="5" y="5"/>
                  </a:cxn>
                  <a:cxn ang="0">
                    <a:pos x="5" y="0"/>
                  </a:cxn>
                  <a:cxn ang="0">
                    <a:pos x="0" y="0"/>
                  </a:cxn>
                  <a:cxn ang="0">
                    <a:pos x="0" y="10"/>
                  </a:cxn>
                </a:cxnLst>
                <a:rect l="0" t="0" r="r" b="b"/>
                <a:pathLst>
                  <a:path w="10" h="14">
                    <a:moveTo>
                      <a:pt x="0" y="10"/>
                    </a:moveTo>
                    <a:lnTo>
                      <a:pt x="0" y="14"/>
                    </a:lnTo>
                    <a:lnTo>
                      <a:pt x="5" y="14"/>
                    </a:lnTo>
                    <a:lnTo>
                      <a:pt x="10" y="10"/>
                    </a:lnTo>
                    <a:lnTo>
                      <a:pt x="5" y="5"/>
                    </a:lnTo>
                    <a:lnTo>
                      <a:pt x="5" y="0"/>
                    </a:lnTo>
                    <a:lnTo>
                      <a:pt x="0" y="0"/>
                    </a:lnTo>
                    <a:lnTo>
                      <a:pt x="0" y="10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74" name="Freeform 141"/>
              <p:cNvSpPr>
                <a:spLocks/>
              </p:cNvSpPr>
              <p:nvPr/>
            </p:nvSpPr>
            <p:spPr bwMode="auto">
              <a:xfrm>
                <a:off x="8666609" y="1251943"/>
                <a:ext cx="6350" cy="14288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4" y="9"/>
                  </a:cxn>
                  <a:cxn ang="0">
                    <a:pos x="4" y="4"/>
                  </a:cxn>
                  <a:cxn ang="0">
                    <a:pos x="4" y="0"/>
                  </a:cxn>
                  <a:cxn ang="0">
                    <a:pos x="4" y="0"/>
                  </a:cxn>
                  <a:cxn ang="0">
                    <a:pos x="0" y="0"/>
                  </a:cxn>
                  <a:cxn ang="0">
                    <a:pos x="0" y="4"/>
                  </a:cxn>
                </a:cxnLst>
                <a:rect l="0" t="0" r="r" b="b"/>
                <a:pathLst>
                  <a:path w="4" h="9">
                    <a:moveTo>
                      <a:pt x="0" y="4"/>
                    </a:moveTo>
                    <a:lnTo>
                      <a:pt x="4" y="9"/>
                    </a:lnTo>
                    <a:lnTo>
                      <a:pt x="4" y="4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75" name="Freeform 142"/>
              <p:cNvSpPr>
                <a:spLocks/>
              </p:cNvSpPr>
              <p:nvPr/>
            </p:nvSpPr>
            <p:spPr bwMode="auto">
              <a:xfrm>
                <a:off x="8666609" y="1251943"/>
                <a:ext cx="6350" cy="14288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4" y="9"/>
                  </a:cxn>
                  <a:cxn ang="0">
                    <a:pos x="4" y="4"/>
                  </a:cxn>
                  <a:cxn ang="0">
                    <a:pos x="4" y="0"/>
                  </a:cxn>
                  <a:cxn ang="0">
                    <a:pos x="4" y="0"/>
                  </a:cxn>
                  <a:cxn ang="0">
                    <a:pos x="0" y="0"/>
                  </a:cxn>
                  <a:cxn ang="0">
                    <a:pos x="0" y="4"/>
                  </a:cxn>
                </a:cxnLst>
                <a:rect l="0" t="0" r="r" b="b"/>
                <a:pathLst>
                  <a:path w="4" h="9">
                    <a:moveTo>
                      <a:pt x="0" y="4"/>
                    </a:moveTo>
                    <a:lnTo>
                      <a:pt x="4" y="9"/>
                    </a:lnTo>
                    <a:lnTo>
                      <a:pt x="4" y="4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4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76" name="Freeform 143"/>
              <p:cNvSpPr>
                <a:spLocks/>
              </p:cNvSpPr>
              <p:nvPr/>
            </p:nvSpPr>
            <p:spPr bwMode="auto">
              <a:xfrm>
                <a:off x="8672959" y="1266230"/>
                <a:ext cx="7937" cy="22225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9"/>
                  </a:cxn>
                  <a:cxn ang="0">
                    <a:pos x="5" y="14"/>
                  </a:cxn>
                  <a:cxn ang="0">
                    <a:pos x="5" y="5"/>
                  </a:cxn>
                  <a:cxn ang="0">
                    <a:pos x="5" y="0"/>
                  </a:cxn>
                  <a:cxn ang="0">
                    <a:pos x="0" y="5"/>
                  </a:cxn>
                </a:cxnLst>
                <a:rect l="0" t="0" r="r" b="b"/>
                <a:pathLst>
                  <a:path w="5" h="14">
                    <a:moveTo>
                      <a:pt x="0" y="5"/>
                    </a:moveTo>
                    <a:lnTo>
                      <a:pt x="0" y="9"/>
                    </a:lnTo>
                    <a:lnTo>
                      <a:pt x="5" y="14"/>
                    </a:lnTo>
                    <a:lnTo>
                      <a:pt x="5" y="5"/>
                    </a:lnTo>
                    <a:lnTo>
                      <a:pt x="5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77" name="Freeform 144"/>
              <p:cNvSpPr>
                <a:spLocks/>
              </p:cNvSpPr>
              <p:nvPr/>
            </p:nvSpPr>
            <p:spPr bwMode="auto">
              <a:xfrm>
                <a:off x="8672959" y="1266230"/>
                <a:ext cx="7937" cy="22225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9"/>
                  </a:cxn>
                  <a:cxn ang="0">
                    <a:pos x="5" y="14"/>
                  </a:cxn>
                  <a:cxn ang="0">
                    <a:pos x="5" y="5"/>
                  </a:cxn>
                  <a:cxn ang="0">
                    <a:pos x="5" y="0"/>
                  </a:cxn>
                  <a:cxn ang="0">
                    <a:pos x="0" y="5"/>
                  </a:cxn>
                </a:cxnLst>
                <a:rect l="0" t="0" r="r" b="b"/>
                <a:pathLst>
                  <a:path w="5" h="14">
                    <a:moveTo>
                      <a:pt x="0" y="5"/>
                    </a:moveTo>
                    <a:lnTo>
                      <a:pt x="0" y="9"/>
                    </a:lnTo>
                    <a:lnTo>
                      <a:pt x="5" y="14"/>
                    </a:lnTo>
                    <a:lnTo>
                      <a:pt x="5" y="5"/>
                    </a:lnTo>
                    <a:lnTo>
                      <a:pt x="5" y="0"/>
                    </a:lnTo>
                    <a:lnTo>
                      <a:pt x="0" y="5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78" name="Freeform 145"/>
              <p:cNvSpPr>
                <a:spLocks/>
              </p:cNvSpPr>
              <p:nvPr/>
            </p:nvSpPr>
            <p:spPr bwMode="auto">
              <a:xfrm>
                <a:off x="8834884" y="1177330"/>
                <a:ext cx="15875" cy="30163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5" y="5"/>
                  </a:cxn>
                  <a:cxn ang="0">
                    <a:pos x="0" y="14"/>
                  </a:cxn>
                  <a:cxn ang="0">
                    <a:pos x="0" y="19"/>
                  </a:cxn>
                  <a:cxn ang="0">
                    <a:pos x="5" y="14"/>
                  </a:cxn>
                  <a:cxn ang="0">
                    <a:pos x="10" y="14"/>
                  </a:cxn>
                  <a:cxn ang="0">
                    <a:pos x="10" y="9"/>
                  </a:cxn>
                  <a:cxn ang="0">
                    <a:pos x="10" y="5"/>
                  </a:cxn>
                  <a:cxn ang="0">
                    <a:pos x="5" y="0"/>
                  </a:cxn>
                </a:cxnLst>
                <a:rect l="0" t="0" r="r" b="b"/>
                <a:pathLst>
                  <a:path w="10" h="19">
                    <a:moveTo>
                      <a:pt x="5" y="0"/>
                    </a:moveTo>
                    <a:lnTo>
                      <a:pt x="5" y="5"/>
                    </a:lnTo>
                    <a:lnTo>
                      <a:pt x="0" y="14"/>
                    </a:lnTo>
                    <a:lnTo>
                      <a:pt x="0" y="19"/>
                    </a:lnTo>
                    <a:lnTo>
                      <a:pt x="5" y="14"/>
                    </a:lnTo>
                    <a:lnTo>
                      <a:pt x="10" y="14"/>
                    </a:lnTo>
                    <a:lnTo>
                      <a:pt x="10" y="9"/>
                    </a:lnTo>
                    <a:lnTo>
                      <a:pt x="10" y="5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79" name="Freeform 146"/>
              <p:cNvSpPr>
                <a:spLocks/>
              </p:cNvSpPr>
              <p:nvPr/>
            </p:nvSpPr>
            <p:spPr bwMode="auto">
              <a:xfrm>
                <a:off x="8834884" y="1177330"/>
                <a:ext cx="15875" cy="30163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5" y="5"/>
                  </a:cxn>
                  <a:cxn ang="0">
                    <a:pos x="0" y="14"/>
                  </a:cxn>
                  <a:cxn ang="0">
                    <a:pos x="0" y="19"/>
                  </a:cxn>
                  <a:cxn ang="0">
                    <a:pos x="5" y="14"/>
                  </a:cxn>
                  <a:cxn ang="0">
                    <a:pos x="10" y="14"/>
                  </a:cxn>
                  <a:cxn ang="0">
                    <a:pos x="10" y="9"/>
                  </a:cxn>
                  <a:cxn ang="0">
                    <a:pos x="10" y="5"/>
                  </a:cxn>
                  <a:cxn ang="0">
                    <a:pos x="5" y="0"/>
                  </a:cxn>
                </a:cxnLst>
                <a:rect l="0" t="0" r="r" b="b"/>
                <a:pathLst>
                  <a:path w="10" h="19">
                    <a:moveTo>
                      <a:pt x="5" y="0"/>
                    </a:moveTo>
                    <a:lnTo>
                      <a:pt x="5" y="5"/>
                    </a:lnTo>
                    <a:lnTo>
                      <a:pt x="0" y="14"/>
                    </a:lnTo>
                    <a:lnTo>
                      <a:pt x="0" y="19"/>
                    </a:lnTo>
                    <a:lnTo>
                      <a:pt x="5" y="14"/>
                    </a:lnTo>
                    <a:lnTo>
                      <a:pt x="10" y="14"/>
                    </a:lnTo>
                    <a:lnTo>
                      <a:pt x="10" y="9"/>
                    </a:lnTo>
                    <a:lnTo>
                      <a:pt x="10" y="5"/>
                    </a:lnTo>
                    <a:lnTo>
                      <a:pt x="5" y="0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80" name="Freeform 147"/>
              <p:cNvSpPr>
                <a:spLocks/>
              </p:cNvSpPr>
              <p:nvPr/>
            </p:nvSpPr>
            <p:spPr bwMode="auto">
              <a:xfrm>
                <a:off x="8444359" y="829668"/>
                <a:ext cx="390525" cy="577850"/>
              </a:xfrm>
              <a:custGeom>
                <a:avLst/>
                <a:gdLst/>
                <a:ahLst/>
                <a:cxnLst>
                  <a:cxn ang="0">
                    <a:pos x="0" y="182"/>
                  </a:cxn>
                  <a:cxn ang="0">
                    <a:pos x="23" y="182"/>
                  </a:cxn>
                  <a:cxn ang="0">
                    <a:pos x="23" y="177"/>
                  </a:cxn>
                  <a:cxn ang="0">
                    <a:pos x="33" y="177"/>
                  </a:cxn>
                  <a:cxn ang="0">
                    <a:pos x="33" y="163"/>
                  </a:cxn>
                  <a:cxn ang="0">
                    <a:pos x="42" y="154"/>
                  </a:cxn>
                  <a:cxn ang="0">
                    <a:pos x="47" y="112"/>
                  </a:cxn>
                  <a:cxn ang="0">
                    <a:pos x="56" y="98"/>
                  </a:cxn>
                  <a:cxn ang="0">
                    <a:pos x="61" y="75"/>
                  </a:cxn>
                  <a:cxn ang="0">
                    <a:pos x="98" y="5"/>
                  </a:cxn>
                  <a:cxn ang="0">
                    <a:pos x="107" y="0"/>
                  </a:cxn>
                  <a:cxn ang="0">
                    <a:pos x="121" y="14"/>
                  </a:cxn>
                  <a:cxn ang="0">
                    <a:pos x="135" y="23"/>
                  </a:cxn>
                  <a:cxn ang="0">
                    <a:pos x="163" y="5"/>
                  </a:cxn>
                  <a:cxn ang="0">
                    <a:pos x="195" y="33"/>
                  </a:cxn>
                  <a:cxn ang="0">
                    <a:pos x="195" y="149"/>
                  </a:cxn>
                  <a:cxn ang="0">
                    <a:pos x="214" y="177"/>
                  </a:cxn>
                  <a:cxn ang="0">
                    <a:pos x="219" y="187"/>
                  </a:cxn>
                  <a:cxn ang="0">
                    <a:pos x="237" y="191"/>
                  </a:cxn>
                  <a:cxn ang="0">
                    <a:pos x="242" y="191"/>
                  </a:cxn>
                  <a:cxn ang="0">
                    <a:pos x="242" y="205"/>
                  </a:cxn>
                  <a:cxn ang="0">
                    <a:pos x="237" y="214"/>
                  </a:cxn>
                  <a:cxn ang="0">
                    <a:pos x="246" y="224"/>
                  </a:cxn>
                  <a:cxn ang="0">
                    <a:pos x="237" y="233"/>
                  </a:cxn>
                  <a:cxn ang="0">
                    <a:pos x="228" y="238"/>
                  </a:cxn>
                  <a:cxn ang="0">
                    <a:pos x="214" y="242"/>
                  </a:cxn>
                  <a:cxn ang="0">
                    <a:pos x="200" y="242"/>
                  </a:cxn>
                  <a:cxn ang="0">
                    <a:pos x="191" y="252"/>
                  </a:cxn>
                  <a:cxn ang="0">
                    <a:pos x="177" y="261"/>
                  </a:cxn>
                  <a:cxn ang="0">
                    <a:pos x="167" y="266"/>
                  </a:cxn>
                  <a:cxn ang="0">
                    <a:pos x="153" y="261"/>
                  </a:cxn>
                  <a:cxn ang="0">
                    <a:pos x="144" y="256"/>
                  </a:cxn>
                  <a:cxn ang="0">
                    <a:pos x="144" y="247"/>
                  </a:cxn>
                  <a:cxn ang="0">
                    <a:pos x="135" y="252"/>
                  </a:cxn>
                  <a:cxn ang="0">
                    <a:pos x="126" y="270"/>
                  </a:cxn>
                  <a:cxn ang="0">
                    <a:pos x="121" y="289"/>
                  </a:cxn>
                  <a:cxn ang="0">
                    <a:pos x="112" y="284"/>
                  </a:cxn>
                  <a:cxn ang="0">
                    <a:pos x="102" y="298"/>
                  </a:cxn>
                  <a:cxn ang="0">
                    <a:pos x="98" y="298"/>
                  </a:cxn>
                  <a:cxn ang="0">
                    <a:pos x="88" y="294"/>
                  </a:cxn>
                  <a:cxn ang="0">
                    <a:pos x="84" y="308"/>
                  </a:cxn>
                  <a:cxn ang="0">
                    <a:pos x="79" y="298"/>
                  </a:cxn>
                  <a:cxn ang="0">
                    <a:pos x="65" y="303"/>
                  </a:cxn>
                  <a:cxn ang="0">
                    <a:pos x="56" y="326"/>
                  </a:cxn>
                  <a:cxn ang="0">
                    <a:pos x="37" y="350"/>
                  </a:cxn>
                  <a:cxn ang="0">
                    <a:pos x="19" y="354"/>
                  </a:cxn>
                  <a:cxn ang="0">
                    <a:pos x="9" y="336"/>
                  </a:cxn>
                  <a:cxn ang="0">
                    <a:pos x="5" y="261"/>
                  </a:cxn>
                </a:cxnLst>
                <a:rect l="0" t="0" r="r" b="b"/>
                <a:pathLst>
                  <a:path w="246" h="364">
                    <a:moveTo>
                      <a:pt x="5" y="261"/>
                    </a:moveTo>
                    <a:lnTo>
                      <a:pt x="0" y="182"/>
                    </a:lnTo>
                    <a:lnTo>
                      <a:pt x="9" y="177"/>
                    </a:lnTo>
                    <a:lnTo>
                      <a:pt x="23" y="182"/>
                    </a:lnTo>
                    <a:lnTo>
                      <a:pt x="23" y="177"/>
                    </a:lnTo>
                    <a:lnTo>
                      <a:pt x="23" y="177"/>
                    </a:lnTo>
                    <a:lnTo>
                      <a:pt x="33" y="177"/>
                    </a:lnTo>
                    <a:lnTo>
                      <a:pt x="33" y="177"/>
                    </a:lnTo>
                    <a:lnTo>
                      <a:pt x="28" y="173"/>
                    </a:lnTo>
                    <a:lnTo>
                      <a:pt x="33" y="163"/>
                    </a:lnTo>
                    <a:lnTo>
                      <a:pt x="33" y="159"/>
                    </a:lnTo>
                    <a:lnTo>
                      <a:pt x="42" y="154"/>
                    </a:lnTo>
                    <a:lnTo>
                      <a:pt x="42" y="154"/>
                    </a:lnTo>
                    <a:lnTo>
                      <a:pt x="47" y="112"/>
                    </a:lnTo>
                    <a:lnTo>
                      <a:pt x="51" y="107"/>
                    </a:lnTo>
                    <a:lnTo>
                      <a:pt x="56" y="98"/>
                    </a:lnTo>
                    <a:lnTo>
                      <a:pt x="56" y="89"/>
                    </a:lnTo>
                    <a:lnTo>
                      <a:pt x="61" y="75"/>
                    </a:lnTo>
                    <a:lnTo>
                      <a:pt x="65" y="51"/>
                    </a:lnTo>
                    <a:lnTo>
                      <a:pt x="98" y="5"/>
                    </a:lnTo>
                    <a:lnTo>
                      <a:pt x="102" y="0"/>
                    </a:lnTo>
                    <a:lnTo>
                      <a:pt x="107" y="0"/>
                    </a:lnTo>
                    <a:lnTo>
                      <a:pt x="116" y="5"/>
                    </a:lnTo>
                    <a:lnTo>
                      <a:pt x="121" y="14"/>
                    </a:lnTo>
                    <a:lnTo>
                      <a:pt x="121" y="19"/>
                    </a:lnTo>
                    <a:lnTo>
                      <a:pt x="135" y="23"/>
                    </a:lnTo>
                    <a:lnTo>
                      <a:pt x="153" y="19"/>
                    </a:lnTo>
                    <a:lnTo>
                      <a:pt x="163" y="5"/>
                    </a:lnTo>
                    <a:lnTo>
                      <a:pt x="167" y="9"/>
                    </a:lnTo>
                    <a:lnTo>
                      <a:pt x="195" y="33"/>
                    </a:lnTo>
                    <a:lnTo>
                      <a:pt x="195" y="89"/>
                    </a:lnTo>
                    <a:lnTo>
                      <a:pt x="195" y="149"/>
                    </a:lnTo>
                    <a:lnTo>
                      <a:pt x="214" y="159"/>
                    </a:lnTo>
                    <a:lnTo>
                      <a:pt x="214" y="177"/>
                    </a:lnTo>
                    <a:lnTo>
                      <a:pt x="214" y="182"/>
                    </a:lnTo>
                    <a:lnTo>
                      <a:pt x="219" y="187"/>
                    </a:lnTo>
                    <a:lnTo>
                      <a:pt x="228" y="191"/>
                    </a:lnTo>
                    <a:lnTo>
                      <a:pt x="237" y="191"/>
                    </a:lnTo>
                    <a:lnTo>
                      <a:pt x="242" y="191"/>
                    </a:lnTo>
                    <a:lnTo>
                      <a:pt x="242" y="191"/>
                    </a:lnTo>
                    <a:lnTo>
                      <a:pt x="242" y="196"/>
                    </a:lnTo>
                    <a:lnTo>
                      <a:pt x="242" y="205"/>
                    </a:lnTo>
                    <a:lnTo>
                      <a:pt x="242" y="214"/>
                    </a:lnTo>
                    <a:lnTo>
                      <a:pt x="237" y="214"/>
                    </a:lnTo>
                    <a:lnTo>
                      <a:pt x="246" y="214"/>
                    </a:lnTo>
                    <a:lnTo>
                      <a:pt x="246" y="224"/>
                    </a:lnTo>
                    <a:lnTo>
                      <a:pt x="246" y="228"/>
                    </a:lnTo>
                    <a:lnTo>
                      <a:pt x="237" y="233"/>
                    </a:lnTo>
                    <a:lnTo>
                      <a:pt x="232" y="233"/>
                    </a:lnTo>
                    <a:lnTo>
                      <a:pt x="228" y="238"/>
                    </a:lnTo>
                    <a:lnTo>
                      <a:pt x="219" y="238"/>
                    </a:lnTo>
                    <a:lnTo>
                      <a:pt x="214" y="242"/>
                    </a:lnTo>
                    <a:lnTo>
                      <a:pt x="209" y="242"/>
                    </a:lnTo>
                    <a:lnTo>
                      <a:pt x="200" y="242"/>
                    </a:lnTo>
                    <a:lnTo>
                      <a:pt x="195" y="252"/>
                    </a:lnTo>
                    <a:lnTo>
                      <a:pt x="191" y="252"/>
                    </a:lnTo>
                    <a:lnTo>
                      <a:pt x="181" y="252"/>
                    </a:lnTo>
                    <a:lnTo>
                      <a:pt x="177" y="261"/>
                    </a:lnTo>
                    <a:lnTo>
                      <a:pt x="172" y="266"/>
                    </a:lnTo>
                    <a:lnTo>
                      <a:pt x="167" y="266"/>
                    </a:lnTo>
                    <a:lnTo>
                      <a:pt x="158" y="261"/>
                    </a:lnTo>
                    <a:lnTo>
                      <a:pt x="153" y="261"/>
                    </a:lnTo>
                    <a:lnTo>
                      <a:pt x="149" y="261"/>
                    </a:lnTo>
                    <a:lnTo>
                      <a:pt x="144" y="256"/>
                    </a:lnTo>
                    <a:lnTo>
                      <a:pt x="144" y="247"/>
                    </a:lnTo>
                    <a:lnTo>
                      <a:pt x="144" y="247"/>
                    </a:lnTo>
                    <a:lnTo>
                      <a:pt x="140" y="247"/>
                    </a:lnTo>
                    <a:lnTo>
                      <a:pt x="135" y="252"/>
                    </a:lnTo>
                    <a:lnTo>
                      <a:pt x="130" y="261"/>
                    </a:lnTo>
                    <a:lnTo>
                      <a:pt x="126" y="270"/>
                    </a:lnTo>
                    <a:lnTo>
                      <a:pt x="126" y="280"/>
                    </a:lnTo>
                    <a:lnTo>
                      <a:pt x="121" y="289"/>
                    </a:lnTo>
                    <a:lnTo>
                      <a:pt x="116" y="289"/>
                    </a:lnTo>
                    <a:lnTo>
                      <a:pt x="112" y="284"/>
                    </a:lnTo>
                    <a:lnTo>
                      <a:pt x="107" y="289"/>
                    </a:lnTo>
                    <a:lnTo>
                      <a:pt x="102" y="298"/>
                    </a:lnTo>
                    <a:lnTo>
                      <a:pt x="98" y="298"/>
                    </a:lnTo>
                    <a:lnTo>
                      <a:pt x="98" y="298"/>
                    </a:lnTo>
                    <a:lnTo>
                      <a:pt x="93" y="294"/>
                    </a:lnTo>
                    <a:lnTo>
                      <a:pt x="88" y="294"/>
                    </a:lnTo>
                    <a:lnTo>
                      <a:pt x="88" y="303"/>
                    </a:lnTo>
                    <a:lnTo>
                      <a:pt x="84" y="308"/>
                    </a:lnTo>
                    <a:lnTo>
                      <a:pt x="84" y="308"/>
                    </a:lnTo>
                    <a:lnTo>
                      <a:pt x="79" y="298"/>
                    </a:lnTo>
                    <a:lnTo>
                      <a:pt x="75" y="298"/>
                    </a:lnTo>
                    <a:lnTo>
                      <a:pt x="65" y="303"/>
                    </a:lnTo>
                    <a:lnTo>
                      <a:pt x="56" y="312"/>
                    </a:lnTo>
                    <a:lnTo>
                      <a:pt x="56" y="326"/>
                    </a:lnTo>
                    <a:lnTo>
                      <a:pt x="51" y="331"/>
                    </a:lnTo>
                    <a:lnTo>
                      <a:pt x="37" y="350"/>
                    </a:lnTo>
                    <a:lnTo>
                      <a:pt x="23" y="364"/>
                    </a:lnTo>
                    <a:lnTo>
                      <a:pt x="19" y="354"/>
                    </a:lnTo>
                    <a:lnTo>
                      <a:pt x="19" y="350"/>
                    </a:lnTo>
                    <a:lnTo>
                      <a:pt x="9" y="336"/>
                    </a:lnTo>
                    <a:lnTo>
                      <a:pt x="9" y="322"/>
                    </a:lnTo>
                    <a:lnTo>
                      <a:pt x="5" y="261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81" name="Freeform 148"/>
              <p:cNvSpPr>
                <a:spLocks/>
              </p:cNvSpPr>
              <p:nvPr/>
            </p:nvSpPr>
            <p:spPr bwMode="auto">
              <a:xfrm>
                <a:off x="8444359" y="829668"/>
                <a:ext cx="390525" cy="577850"/>
              </a:xfrm>
              <a:custGeom>
                <a:avLst/>
                <a:gdLst/>
                <a:ahLst/>
                <a:cxnLst>
                  <a:cxn ang="0">
                    <a:pos x="0" y="182"/>
                  </a:cxn>
                  <a:cxn ang="0">
                    <a:pos x="23" y="182"/>
                  </a:cxn>
                  <a:cxn ang="0">
                    <a:pos x="23" y="177"/>
                  </a:cxn>
                  <a:cxn ang="0">
                    <a:pos x="33" y="177"/>
                  </a:cxn>
                  <a:cxn ang="0">
                    <a:pos x="33" y="163"/>
                  </a:cxn>
                  <a:cxn ang="0">
                    <a:pos x="42" y="154"/>
                  </a:cxn>
                  <a:cxn ang="0">
                    <a:pos x="47" y="112"/>
                  </a:cxn>
                  <a:cxn ang="0">
                    <a:pos x="56" y="98"/>
                  </a:cxn>
                  <a:cxn ang="0">
                    <a:pos x="61" y="75"/>
                  </a:cxn>
                  <a:cxn ang="0">
                    <a:pos x="98" y="5"/>
                  </a:cxn>
                  <a:cxn ang="0">
                    <a:pos x="107" y="0"/>
                  </a:cxn>
                  <a:cxn ang="0">
                    <a:pos x="121" y="14"/>
                  </a:cxn>
                  <a:cxn ang="0">
                    <a:pos x="135" y="23"/>
                  </a:cxn>
                  <a:cxn ang="0">
                    <a:pos x="163" y="5"/>
                  </a:cxn>
                  <a:cxn ang="0">
                    <a:pos x="195" y="33"/>
                  </a:cxn>
                  <a:cxn ang="0">
                    <a:pos x="195" y="149"/>
                  </a:cxn>
                  <a:cxn ang="0">
                    <a:pos x="214" y="177"/>
                  </a:cxn>
                  <a:cxn ang="0">
                    <a:pos x="219" y="187"/>
                  </a:cxn>
                  <a:cxn ang="0">
                    <a:pos x="237" y="191"/>
                  </a:cxn>
                  <a:cxn ang="0">
                    <a:pos x="242" y="191"/>
                  </a:cxn>
                  <a:cxn ang="0">
                    <a:pos x="242" y="205"/>
                  </a:cxn>
                  <a:cxn ang="0">
                    <a:pos x="237" y="214"/>
                  </a:cxn>
                  <a:cxn ang="0">
                    <a:pos x="246" y="224"/>
                  </a:cxn>
                  <a:cxn ang="0">
                    <a:pos x="237" y="233"/>
                  </a:cxn>
                  <a:cxn ang="0">
                    <a:pos x="228" y="238"/>
                  </a:cxn>
                  <a:cxn ang="0">
                    <a:pos x="214" y="242"/>
                  </a:cxn>
                  <a:cxn ang="0">
                    <a:pos x="200" y="242"/>
                  </a:cxn>
                  <a:cxn ang="0">
                    <a:pos x="191" y="252"/>
                  </a:cxn>
                  <a:cxn ang="0">
                    <a:pos x="177" y="261"/>
                  </a:cxn>
                  <a:cxn ang="0">
                    <a:pos x="167" y="266"/>
                  </a:cxn>
                  <a:cxn ang="0">
                    <a:pos x="153" y="261"/>
                  </a:cxn>
                  <a:cxn ang="0">
                    <a:pos x="144" y="256"/>
                  </a:cxn>
                  <a:cxn ang="0">
                    <a:pos x="144" y="247"/>
                  </a:cxn>
                  <a:cxn ang="0">
                    <a:pos x="135" y="252"/>
                  </a:cxn>
                  <a:cxn ang="0">
                    <a:pos x="126" y="270"/>
                  </a:cxn>
                  <a:cxn ang="0">
                    <a:pos x="121" y="289"/>
                  </a:cxn>
                  <a:cxn ang="0">
                    <a:pos x="112" y="284"/>
                  </a:cxn>
                  <a:cxn ang="0">
                    <a:pos x="102" y="298"/>
                  </a:cxn>
                  <a:cxn ang="0">
                    <a:pos x="98" y="298"/>
                  </a:cxn>
                  <a:cxn ang="0">
                    <a:pos x="88" y="294"/>
                  </a:cxn>
                  <a:cxn ang="0">
                    <a:pos x="84" y="308"/>
                  </a:cxn>
                  <a:cxn ang="0">
                    <a:pos x="79" y="298"/>
                  </a:cxn>
                  <a:cxn ang="0">
                    <a:pos x="65" y="303"/>
                  </a:cxn>
                  <a:cxn ang="0">
                    <a:pos x="56" y="326"/>
                  </a:cxn>
                  <a:cxn ang="0">
                    <a:pos x="37" y="350"/>
                  </a:cxn>
                  <a:cxn ang="0">
                    <a:pos x="19" y="354"/>
                  </a:cxn>
                  <a:cxn ang="0">
                    <a:pos x="9" y="336"/>
                  </a:cxn>
                  <a:cxn ang="0">
                    <a:pos x="5" y="261"/>
                  </a:cxn>
                </a:cxnLst>
                <a:rect l="0" t="0" r="r" b="b"/>
                <a:pathLst>
                  <a:path w="246" h="364">
                    <a:moveTo>
                      <a:pt x="5" y="261"/>
                    </a:moveTo>
                    <a:lnTo>
                      <a:pt x="0" y="182"/>
                    </a:lnTo>
                    <a:lnTo>
                      <a:pt x="9" y="177"/>
                    </a:lnTo>
                    <a:lnTo>
                      <a:pt x="23" y="182"/>
                    </a:lnTo>
                    <a:lnTo>
                      <a:pt x="23" y="177"/>
                    </a:lnTo>
                    <a:lnTo>
                      <a:pt x="23" y="177"/>
                    </a:lnTo>
                    <a:lnTo>
                      <a:pt x="33" y="177"/>
                    </a:lnTo>
                    <a:lnTo>
                      <a:pt x="33" y="177"/>
                    </a:lnTo>
                    <a:lnTo>
                      <a:pt x="28" y="173"/>
                    </a:lnTo>
                    <a:lnTo>
                      <a:pt x="33" y="163"/>
                    </a:lnTo>
                    <a:lnTo>
                      <a:pt x="33" y="159"/>
                    </a:lnTo>
                    <a:lnTo>
                      <a:pt x="42" y="154"/>
                    </a:lnTo>
                    <a:lnTo>
                      <a:pt x="42" y="154"/>
                    </a:lnTo>
                    <a:lnTo>
                      <a:pt x="47" y="112"/>
                    </a:lnTo>
                    <a:lnTo>
                      <a:pt x="51" y="107"/>
                    </a:lnTo>
                    <a:lnTo>
                      <a:pt x="56" y="98"/>
                    </a:lnTo>
                    <a:lnTo>
                      <a:pt x="56" y="89"/>
                    </a:lnTo>
                    <a:lnTo>
                      <a:pt x="61" y="75"/>
                    </a:lnTo>
                    <a:lnTo>
                      <a:pt x="65" y="51"/>
                    </a:lnTo>
                    <a:lnTo>
                      <a:pt x="98" y="5"/>
                    </a:lnTo>
                    <a:lnTo>
                      <a:pt x="102" y="0"/>
                    </a:lnTo>
                    <a:lnTo>
                      <a:pt x="107" y="0"/>
                    </a:lnTo>
                    <a:lnTo>
                      <a:pt x="116" y="5"/>
                    </a:lnTo>
                    <a:lnTo>
                      <a:pt x="121" y="14"/>
                    </a:lnTo>
                    <a:lnTo>
                      <a:pt x="121" y="19"/>
                    </a:lnTo>
                    <a:lnTo>
                      <a:pt x="135" y="23"/>
                    </a:lnTo>
                    <a:lnTo>
                      <a:pt x="153" y="19"/>
                    </a:lnTo>
                    <a:lnTo>
                      <a:pt x="163" y="5"/>
                    </a:lnTo>
                    <a:lnTo>
                      <a:pt x="167" y="9"/>
                    </a:lnTo>
                    <a:lnTo>
                      <a:pt x="195" y="33"/>
                    </a:lnTo>
                    <a:lnTo>
                      <a:pt x="195" y="89"/>
                    </a:lnTo>
                    <a:lnTo>
                      <a:pt x="195" y="149"/>
                    </a:lnTo>
                    <a:lnTo>
                      <a:pt x="214" y="159"/>
                    </a:lnTo>
                    <a:lnTo>
                      <a:pt x="214" y="177"/>
                    </a:lnTo>
                    <a:lnTo>
                      <a:pt x="214" y="182"/>
                    </a:lnTo>
                    <a:lnTo>
                      <a:pt x="219" y="187"/>
                    </a:lnTo>
                    <a:lnTo>
                      <a:pt x="228" y="191"/>
                    </a:lnTo>
                    <a:lnTo>
                      <a:pt x="237" y="191"/>
                    </a:lnTo>
                    <a:lnTo>
                      <a:pt x="242" y="191"/>
                    </a:lnTo>
                    <a:lnTo>
                      <a:pt x="242" y="191"/>
                    </a:lnTo>
                    <a:lnTo>
                      <a:pt x="242" y="196"/>
                    </a:lnTo>
                    <a:lnTo>
                      <a:pt x="242" y="205"/>
                    </a:lnTo>
                    <a:lnTo>
                      <a:pt x="242" y="214"/>
                    </a:lnTo>
                    <a:lnTo>
                      <a:pt x="237" y="214"/>
                    </a:lnTo>
                    <a:lnTo>
                      <a:pt x="246" y="214"/>
                    </a:lnTo>
                    <a:lnTo>
                      <a:pt x="246" y="224"/>
                    </a:lnTo>
                    <a:lnTo>
                      <a:pt x="246" y="228"/>
                    </a:lnTo>
                    <a:lnTo>
                      <a:pt x="237" y="233"/>
                    </a:lnTo>
                    <a:lnTo>
                      <a:pt x="232" y="233"/>
                    </a:lnTo>
                    <a:lnTo>
                      <a:pt x="228" y="238"/>
                    </a:lnTo>
                    <a:lnTo>
                      <a:pt x="219" y="238"/>
                    </a:lnTo>
                    <a:lnTo>
                      <a:pt x="214" y="242"/>
                    </a:lnTo>
                    <a:lnTo>
                      <a:pt x="209" y="242"/>
                    </a:lnTo>
                    <a:lnTo>
                      <a:pt x="200" y="242"/>
                    </a:lnTo>
                    <a:lnTo>
                      <a:pt x="195" y="252"/>
                    </a:lnTo>
                    <a:lnTo>
                      <a:pt x="191" y="252"/>
                    </a:lnTo>
                    <a:lnTo>
                      <a:pt x="181" y="252"/>
                    </a:lnTo>
                    <a:lnTo>
                      <a:pt x="177" y="261"/>
                    </a:lnTo>
                    <a:lnTo>
                      <a:pt x="172" y="266"/>
                    </a:lnTo>
                    <a:lnTo>
                      <a:pt x="167" y="266"/>
                    </a:lnTo>
                    <a:lnTo>
                      <a:pt x="158" y="261"/>
                    </a:lnTo>
                    <a:lnTo>
                      <a:pt x="153" y="261"/>
                    </a:lnTo>
                    <a:lnTo>
                      <a:pt x="149" y="261"/>
                    </a:lnTo>
                    <a:lnTo>
                      <a:pt x="144" y="256"/>
                    </a:lnTo>
                    <a:lnTo>
                      <a:pt x="144" y="247"/>
                    </a:lnTo>
                    <a:lnTo>
                      <a:pt x="144" y="247"/>
                    </a:lnTo>
                    <a:lnTo>
                      <a:pt x="140" y="247"/>
                    </a:lnTo>
                    <a:lnTo>
                      <a:pt x="135" y="252"/>
                    </a:lnTo>
                    <a:lnTo>
                      <a:pt x="130" y="261"/>
                    </a:lnTo>
                    <a:lnTo>
                      <a:pt x="126" y="270"/>
                    </a:lnTo>
                    <a:lnTo>
                      <a:pt x="126" y="280"/>
                    </a:lnTo>
                    <a:lnTo>
                      <a:pt x="121" y="289"/>
                    </a:lnTo>
                    <a:lnTo>
                      <a:pt x="116" y="289"/>
                    </a:lnTo>
                    <a:lnTo>
                      <a:pt x="112" y="284"/>
                    </a:lnTo>
                    <a:lnTo>
                      <a:pt x="107" y="289"/>
                    </a:lnTo>
                    <a:lnTo>
                      <a:pt x="102" y="298"/>
                    </a:lnTo>
                    <a:lnTo>
                      <a:pt x="98" y="298"/>
                    </a:lnTo>
                    <a:lnTo>
                      <a:pt x="98" y="298"/>
                    </a:lnTo>
                    <a:lnTo>
                      <a:pt x="93" y="294"/>
                    </a:lnTo>
                    <a:lnTo>
                      <a:pt x="88" y="294"/>
                    </a:lnTo>
                    <a:lnTo>
                      <a:pt x="88" y="303"/>
                    </a:lnTo>
                    <a:lnTo>
                      <a:pt x="84" y="308"/>
                    </a:lnTo>
                    <a:lnTo>
                      <a:pt x="84" y="308"/>
                    </a:lnTo>
                    <a:lnTo>
                      <a:pt x="79" y="298"/>
                    </a:lnTo>
                    <a:lnTo>
                      <a:pt x="75" y="298"/>
                    </a:lnTo>
                    <a:lnTo>
                      <a:pt x="65" y="303"/>
                    </a:lnTo>
                    <a:lnTo>
                      <a:pt x="56" y="312"/>
                    </a:lnTo>
                    <a:lnTo>
                      <a:pt x="56" y="326"/>
                    </a:lnTo>
                    <a:lnTo>
                      <a:pt x="51" y="331"/>
                    </a:lnTo>
                    <a:lnTo>
                      <a:pt x="37" y="350"/>
                    </a:lnTo>
                    <a:lnTo>
                      <a:pt x="23" y="364"/>
                    </a:lnTo>
                    <a:lnTo>
                      <a:pt x="19" y="354"/>
                    </a:lnTo>
                    <a:lnTo>
                      <a:pt x="19" y="350"/>
                    </a:lnTo>
                    <a:lnTo>
                      <a:pt x="9" y="336"/>
                    </a:lnTo>
                    <a:lnTo>
                      <a:pt x="9" y="322"/>
                    </a:lnTo>
                    <a:lnTo>
                      <a:pt x="5" y="261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82" name="Freeform 149"/>
              <p:cNvSpPr>
                <a:spLocks/>
              </p:cNvSpPr>
              <p:nvPr/>
            </p:nvSpPr>
            <p:spPr bwMode="auto">
              <a:xfrm>
                <a:off x="7883972" y="1910755"/>
                <a:ext cx="22225" cy="22225"/>
              </a:xfrm>
              <a:custGeom>
                <a:avLst/>
                <a:gdLst/>
                <a:ahLst/>
                <a:cxnLst>
                  <a:cxn ang="0">
                    <a:pos x="5" y="14"/>
                  </a:cxn>
                  <a:cxn ang="0">
                    <a:pos x="5" y="9"/>
                  </a:cxn>
                  <a:cxn ang="0">
                    <a:pos x="5" y="4"/>
                  </a:cxn>
                  <a:cxn ang="0">
                    <a:pos x="5" y="4"/>
                  </a:cxn>
                  <a:cxn ang="0">
                    <a:pos x="0" y="4"/>
                  </a:cxn>
                  <a:cxn ang="0">
                    <a:pos x="5" y="0"/>
                  </a:cxn>
                  <a:cxn ang="0">
                    <a:pos x="14" y="4"/>
                  </a:cxn>
                  <a:cxn ang="0">
                    <a:pos x="5" y="14"/>
                  </a:cxn>
                  <a:cxn ang="0">
                    <a:pos x="5" y="14"/>
                  </a:cxn>
                </a:cxnLst>
                <a:rect l="0" t="0" r="r" b="b"/>
                <a:pathLst>
                  <a:path w="14" h="14">
                    <a:moveTo>
                      <a:pt x="5" y="14"/>
                    </a:moveTo>
                    <a:lnTo>
                      <a:pt x="5" y="9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0" y="4"/>
                    </a:lnTo>
                    <a:lnTo>
                      <a:pt x="5" y="0"/>
                    </a:lnTo>
                    <a:lnTo>
                      <a:pt x="14" y="4"/>
                    </a:lnTo>
                    <a:lnTo>
                      <a:pt x="5" y="14"/>
                    </a:lnTo>
                    <a:lnTo>
                      <a:pt x="5" y="14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83" name="Freeform 150"/>
              <p:cNvSpPr>
                <a:spLocks/>
              </p:cNvSpPr>
              <p:nvPr/>
            </p:nvSpPr>
            <p:spPr bwMode="auto">
              <a:xfrm>
                <a:off x="7883972" y="1910755"/>
                <a:ext cx="22225" cy="22225"/>
              </a:xfrm>
              <a:custGeom>
                <a:avLst/>
                <a:gdLst/>
                <a:ahLst/>
                <a:cxnLst>
                  <a:cxn ang="0">
                    <a:pos x="5" y="14"/>
                  </a:cxn>
                  <a:cxn ang="0">
                    <a:pos x="5" y="9"/>
                  </a:cxn>
                  <a:cxn ang="0">
                    <a:pos x="5" y="4"/>
                  </a:cxn>
                  <a:cxn ang="0">
                    <a:pos x="5" y="4"/>
                  </a:cxn>
                  <a:cxn ang="0">
                    <a:pos x="0" y="4"/>
                  </a:cxn>
                  <a:cxn ang="0">
                    <a:pos x="5" y="0"/>
                  </a:cxn>
                  <a:cxn ang="0">
                    <a:pos x="14" y="4"/>
                  </a:cxn>
                  <a:cxn ang="0">
                    <a:pos x="5" y="14"/>
                  </a:cxn>
                  <a:cxn ang="0">
                    <a:pos x="5" y="14"/>
                  </a:cxn>
                </a:cxnLst>
                <a:rect l="0" t="0" r="r" b="b"/>
                <a:pathLst>
                  <a:path w="14" h="14">
                    <a:moveTo>
                      <a:pt x="5" y="14"/>
                    </a:moveTo>
                    <a:lnTo>
                      <a:pt x="5" y="9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0" y="4"/>
                    </a:lnTo>
                    <a:lnTo>
                      <a:pt x="5" y="0"/>
                    </a:lnTo>
                    <a:lnTo>
                      <a:pt x="14" y="4"/>
                    </a:lnTo>
                    <a:lnTo>
                      <a:pt x="5" y="14"/>
                    </a:lnTo>
                    <a:lnTo>
                      <a:pt x="5" y="14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84" name="Freeform 151"/>
              <p:cNvSpPr>
                <a:spLocks/>
              </p:cNvSpPr>
              <p:nvPr/>
            </p:nvSpPr>
            <p:spPr bwMode="auto">
              <a:xfrm>
                <a:off x="7368034" y="1710730"/>
                <a:ext cx="457200" cy="406400"/>
              </a:xfrm>
              <a:custGeom>
                <a:avLst/>
                <a:gdLst/>
                <a:ahLst/>
                <a:cxnLst>
                  <a:cxn ang="0">
                    <a:pos x="19" y="168"/>
                  </a:cxn>
                  <a:cxn ang="0">
                    <a:pos x="28" y="154"/>
                  </a:cxn>
                  <a:cxn ang="0">
                    <a:pos x="37" y="126"/>
                  </a:cxn>
                  <a:cxn ang="0">
                    <a:pos x="42" y="135"/>
                  </a:cxn>
                  <a:cxn ang="0">
                    <a:pos x="51" y="130"/>
                  </a:cxn>
                  <a:cxn ang="0">
                    <a:pos x="56" y="116"/>
                  </a:cxn>
                  <a:cxn ang="0">
                    <a:pos x="56" y="102"/>
                  </a:cxn>
                  <a:cxn ang="0">
                    <a:pos x="70" y="93"/>
                  </a:cxn>
                  <a:cxn ang="0">
                    <a:pos x="84" y="93"/>
                  </a:cxn>
                  <a:cxn ang="0">
                    <a:pos x="107" y="70"/>
                  </a:cxn>
                  <a:cxn ang="0">
                    <a:pos x="111" y="60"/>
                  </a:cxn>
                  <a:cxn ang="0">
                    <a:pos x="111" y="56"/>
                  </a:cxn>
                  <a:cxn ang="0">
                    <a:pos x="121" y="23"/>
                  </a:cxn>
                  <a:cxn ang="0">
                    <a:pos x="121" y="14"/>
                  </a:cxn>
                  <a:cxn ang="0">
                    <a:pos x="121" y="0"/>
                  </a:cxn>
                  <a:cxn ang="0">
                    <a:pos x="125" y="0"/>
                  </a:cxn>
                  <a:cxn ang="0">
                    <a:pos x="186" y="70"/>
                  </a:cxn>
                  <a:cxn ang="0">
                    <a:pos x="186" y="107"/>
                  </a:cxn>
                  <a:cxn ang="0">
                    <a:pos x="200" y="102"/>
                  </a:cxn>
                  <a:cxn ang="0">
                    <a:pos x="214" y="88"/>
                  </a:cxn>
                  <a:cxn ang="0">
                    <a:pos x="228" y="79"/>
                  </a:cxn>
                  <a:cxn ang="0">
                    <a:pos x="232" y="79"/>
                  </a:cxn>
                  <a:cxn ang="0">
                    <a:pos x="242" y="84"/>
                  </a:cxn>
                  <a:cxn ang="0">
                    <a:pos x="246" y="84"/>
                  </a:cxn>
                  <a:cxn ang="0">
                    <a:pos x="246" y="79"/>
                  </a:cxn>
                  <a:cxn ang="0">
                    <a:pos x="251" y="79"/>
                  </a:cxn>
                  <a:cxn ang="0">
                    <a:pos x="265" y="70"/>
                  </a:cxn>
                  <a:cxn ang="0">
                    <a:pos x="283" y="79"/>
                  </a:cxn>
                  <a:cxn ang="0">
                    <a:pos x="283" y="84"/>
                  </a:cxn>
                  <a:cxn ang="0">
                    <a:pos x="283" y="84"/>
                  </a:cxn>
                  <a:cxn ang="0">
                    <a:pos x="288" y="88"/>
                  </a:cxn>
                  <a:cxn ang="0">
                    <a:pos x="288" y="93"/>
                  </a:cxn>
                  <a:cxn ang="0">
                    <a:pos x="283" y="112"/>
                  </a:cxn>
                  <a:cxn ang="0">
                    <a:pos x="251" y="112"/>
                  </a:cxn>
                  <a:cxn ang="0">
                    <a:pos x="232" y="130"/>
                  </a:cxn>
                  <a:cxn ang="0">
                    <a:pos x="223" y="140"/>
                  </a:cxn>
                  <a:cxn ang="0">
                    <a:pos x="200" y="168"/>
                  </a:cxn>
                  <a:cxn ang="0">
                    <a:pos x="181" y="158"/>
                  </a:cxn>
                  <a:cxn ang="0">
                    <a:pos x="176" y="168"/>
                  </a:cxn>
                  <a:cxn ang="0">
                    <a:pos x="167" y="177"/>
                  </a:cxn>
                  <a:cxn ang="0">
                    <a:pos x="158" y="200"/>
                  </a:cxn>
                  <a:cxn ang="0">
                    <a:pos x="139" y="224"/>
                  </a:cxn>
                  <a:cxn ang="0">
                    <a:pos x="139" y="233"/>
                  </a:cxn>
                  <a:cxn ang="0">
                    <a:pos x="130" y="242"/>
                  </a:cxn>
                  <a:cxn ang="0">
                    <a:pos x="111" y="247"/>
                  </a:cxn>
                  <a:cxn ang="0">
                    <a:pos x="107" y="242"/>
                  </a:cxn>
                  <a:cxn ang="0">
                    <a:pos x="102" y="252"/>
                  </a:cxn>
                  <a:cxn ang="0">
                    <a:pos x="79" y="247"/>
                  </a:cxn>
                  <a:cxn ang="0">
                    <a:pos x="60" y="256"/>
                  </a:cxn>
                  <a:cxn ang="0">
                    <a:pos x="42" y="247"/>
                  </a:cxn>
                  <a:cxn ang="0">
                    <a:pos x="42" y="238"/>
                  </a:cxn>
                  <a:cxn ang="0">
                    <a:pos x="42" y="233"/>
                  </a:cxn>
                  <a:cxn ang="0">
                    <a:pos x="28" y="228"/>
                  </a:cxn>
                  <a:cxn ang="0">
                    <a:pos x="23" y="214"/>
                  </a:cxn>
                  <a:cxn ang="0">
                    <a:pos x="14" y="200"/>
                  </a:cxn>
                  <a:cxn ang="0">
                    <a:pos x="5" y="182"/>
                  </a:cxn>
                  <a:cxn ang="0">
                    <a:pos x="5" y="168"/>
                  </a:cxn>
                </a:cxnLst>
                <a:rect l="0" t="0" r="r" b="b"/>
                <a:pathLst>
                  <a:path w="288" h="256">
                    <a:moveTo>
                      <a:pt x="5" y="168"/>
                    </a:moveTo>
                    <a:lnTo>
                      <a:pt x="19" y="168"/>
                    </a:lnTo>
                    <a:lnTo>
                      <a:pt x="23" y="154"/>
                    </a:lnTo>
                    <a:lnTo>
                      <a:pt x="28" y="154"/>
                    </a:lnTo>
                    <a:lnTo>
                      <a:pt x="28" y="140"/>
                    </a:lnTo>
                    <a:lnTo>
                      <a:pt x="37" y="126"/>
                    </a:lnTo>
                    <a:lnTo>
                      <a:pt x="42" y="126"/>
                    </a:lnTo>
                    <a:lnTo>
                      <a:pt x="42" y="135"/>
                    </a:lnTo>
                    <a:lnTo>
                      <a:pt x="51" y="130"/>
                    </a:lnTo>
                    <a:lnTo>
                      <a:pt x="51" y="130"/>
                    </a:lnTo>
                    <a:lnTo>
                      <a:pt x="51" y="116"/>
                    </a:lnTo>
                    <a:lnTo>
                      <a:pt x="56" y="116"/>
                    </a:lnTo>
                    <a:lnTo>
                      <a:pt x="56" y="112"/>
                    </a:lnTo>
                    <a:lnTo>
                      <a:pt x="56" y="102"/>
                    </a:lnTo>
                    <a:lnTo>
                      <a:pt x="65" y="102"/>
                    </a:lnTo>
                    <a:lnTo>
                      <a:pt x="70" y="93"/>
                    </a:lnTo>
                    <a:lnTo>
                      <a:pt x="79" y="98"/>
                    </a:lnTo>
                    <a:lnTo>
                      <a:pt x="84" y="93"/>
                    </a:lnTo>
                    <a:lnTo>
                      <a:pt x="107" y="79"/>
                    </a:lnTo>
                    <a:lnTo>
                      <a:pt x="107" y="70"/>
                    </a:lnTo>
                    <a:lnTo>
                      <a:pt x="107" y="65"/>
                    </a:lnTo>
                    <a:lnTo>
                      <a:pt x="111" y="60"/>
                    </a:lnTo>
                    <a:lnTo>
                      <a:pt x="111" y="56"/>
                    </a:lnTo>
                    <a:lnTo>
                      <a:pt x="111" y="56"/>
                    </a:lnTo>
                    <a:lnTo>
                      <a:pt x="111" y="42"/>
                    </a:lnTo>
                    <a:lnTo>
                      <a:pt x="121" y="23"/>
                    </a:lnTo>
                    <a:lnTo>
                      <a:pt x="121" y="18"/>
                    </a:lnTo>
                    <a:lnTo>
                      <a:pt x="121" y="14"/>
                    </a:lnTo>
                    <a:lnTo>
                      <a:pt x="116" y="5"/>
                    </a:lnTo>
                    <a:lnTo>
                      <a:pt x="121" y="0"/>
                    </a:lnTo>
                    <a:lnTo>
                      <a:pt x="125" y="0"/>
                    </a:lnTo>
                    <a:lnTo>
                      <a:pt x="125" y="0"/>
                    </a:lnTo>
                    <a:lnTo>
                      <a:pt x="125" y="70"/>
                    </a:lnTo>
                    <a:lnTo>
                      <a:pt x="186" y="70"/>
                    </a:lnTo>
                    <a:lnTo>
                      <a:pt x="186" y="70"/>
                    </a:lnTo>
                    <a:lnTo>
                      <a:pt x="186" y="107"/>
                    </a:lnTo>
                    <a:lnTo>
                      <a:pt x="186" y="107"/>
                    </a:lnTo>
                    <a:lnTo>
                      <a:pt x="200" y="102"/>
                    </a:lnTo>
                    <a:lnTo>
                      <a:pt x="209" y="88"/>
                    </a:lnTo>
                    <a:lnTo>
                      <a:pt x="214" y="88"/>
                    </a:lnTo>
                    <a:lnTo>
                      <a:pt x="218" y="88"/>
                    </a:lnTo>
                    <a:lnTo>
                      <a:pt x="228" y="79"/>
                    </a:lnTo>
                    <a:lnTo>
                      <a:pt x="228" y="74"/>
                    </a:lnTo>
                    <a:lnTo>
                      <a:pt x="232" y="79"/>
                    </a:lnTo>
                    <a:lnTo>
                      <a:pt x="232" y="79"/>
                    </a:lnTo>
                    <a:lnTo>
                      <a:pt x="242" y="84"/>
                    </a:lnTo>
                    <a:lnTo>
                      <a:pt x="242" y="84"/>
                    </a:lnTo>
                    <a:lnTo>
                      <a:pt x="246" y="84"/>
                    </a:lnTo>
                    <a:lnTo>
                      <a:pt x="251" y="84"/>
                    </a:lnTo>
                    <a:lnTo>
                      <a:pt x="246" y="79"/>
                    </a:lnTo>
                    <a:lnTo>
                      <a:pt x="251" y="79"/>
                    </a:lnTo>
                    <a:lnTo>
                      <a:pt x="251" y="79"/>
                    </a:lnTo>
                    <a:lnTo>
                      <a:pt x="255" y="74"/>
                    </a:lnTo>
                    <a:lnTo>
                      <a:pt x="265" y="70"/>
                    </a:lnTo>
                    <a:lnTo>
                      <a:pt x="274" y="79"/>
                    </a:lnTo>
                    <a:lnTo>
                      <a:pt x="283" y="79"/>
                    </a:lnTo>
                    <a:lnTo>
                      <a:pt x="283" y="79"/>
                    </a:lnTo>
                    <a:lnTo>
                      <a:pt x="283" y="84"/>
                    </a:lnTo>
                    <a:lnTo>
                      <a:pt x="283" y="84"/>
                    </a:lnTo>
                    <a:lnTo>
                      <a:pt x="283" y="84"/>
                    </a:lnTo>
                    <a:lnTo>
                      <a:pt x="283" y="88"/>
                    </a:lnTo>
                    <a:lnTo>
                      <a:pt x="288" y="88"/>
                    </a:lnTo>
                    <a:lnTo>
                      <a:pt x="283" y="88"/>
                    </a:lnTo>
                    <a:lnTo>
                      <a:pt x="288" y="93"/>
                    </a:lnTo>
                    <a:lnTo>
                      <a:pt x="288" y="98"/>
                    </a:lnTo>
                    <a:lnTo>
                      <a:pt x="283" y="112"/>
                    </a:lnTo>
                    <a:lnTo>
                      <a:pt x="255" y="88"/>
                    </a:lnTo>
                    <a:lnTo>
                      <a:pt x="251" y="112"/>
                    </a:lnTo>
                    <a:lnTo>
                      <a:pt x="237" y="126"/>
                    </a:lnTo>
                    <a:lnTo>
                      <a:pt x="232" y="130"/>
                    </a:lnTo>
                    <a:lnTo>
                      <a:pt x="232" y="130"/>
                    </a:lnTo>
                    <a:lnTo>
                      <a:pt x="223" y="140"/>
                    </a:lnTo>
                    <a:lnTo>
                      <a:pt x="214" y="135"/>
                    </a:lnTo>
                    <a:lnTo>
                      <a:pt x="200" y="168"/>
                    </a:lnTo>
                    <a:lnTo>
                      <a:pt x="186" y="163"/>
                    </a:lnTo>
                    <a:lnTo>
                      <a:pt x="181" y="158"/>
                    </a:lnTo>
                    <a:lnTo>
                      <a:pt x="176" y="154"/>
                    </a:lnTo>
                    <a:lnTo>
                      <a:pt x="176" y="168"/>
                    </a:lnTo>
                    <a:lnTo>
                      <a:pt x="167" y="177"/>
                    </a:lnTo>
                    <a:lnTo>
                      <a:pt x="167" y="177"/>
                    </a:lnTo>
                    <a:lnTo>
                      <a:pt x="163" y="186"/>
                    </a:lnTo>
                    <a:lnTo>
                      <a:pt x="158" y="200"/>
                    </a:lnTo>
                    <a:lnTo>
                      <a:pt x="144" y="214"/>
                    </a:lnTo>
                    <a:lnTo>
                      <a:pt x="139" y="224"/>
                    </a:lnTo>
                    <a:lnTo>
                      <a:pt x="144" y="228"/>
                    </a:lnTo>
                    <a:lnTo>
                      <a:pt x="139" y="233"/>
                    </a:lnTo>
                    <a:lnTo>
                      <a:pt x="139" y="233"/>
                    </a:lnTo>
                    <a:lnTo>
                      <a:pt x="130" y="242"/>
                    </a:lnTo>
                    <a:lnTo>
                      <a:pt x="125" y="238"/>
                    </a:lnTo>
                    <a:lnTo>
                      <a:pt x="111" y="247"/>
                    </a:lnTo>
                    <a:lnTo>
                      <a:pt x="107" y="242"/>
                    </a:lnTo>
                    <a:lnTo>
                      <a:pt x="107" y="242"/>
                    </a:lnTo>
                    <a:lnTo>
                      <a:pt x="107" y="247"/>
                    </a:lnTo>
                    <a:lnTo>
                      <a:pt x="102" y="252"/>
                    </a:lnTo>
                    <a:lnTo>
                      <a:pt x="84" y="256"/>
                    </a:lnTo>
                    <a:lnTo>
                      <a:pt x="79" y="247"/>
                    </a:lnTo>
                    <a:lnTo>
                      <a:pt x="74" y="252"/>
                    </a:lnTo>
                    <a:lnTo>
                      <a:pt x="60" y="256"/>
                    </a:lnTo>
                    <a:lnTo>
                      <a:pt x="51" y="252"/>
                    </a:lnTo>
                    <a:lnTo>
                      <a:pt x="42" y="247"/>
                    </a:lnTo>
                    <a:lnTo>
                      <a:pt x="42" y="242"/>
                    </a:lnTo>
                    <a:lnTo>
                      <a:pt x="42" y="238"/>
                    </a:lnTo>
                    <a:lnTo>
                      <a:pt x="42" y="233"/>
                    </a:lnTo>
                    <a:lnTo>
                      <a:pt x="42" y="233"/>
                    </a:lnTo>
                    <a:lnTo>
                      <a:pt x="32" y="233"/>
                    </a:lnTo>
                    <a:lnTo>
                      <a:pt x="28" y="228"/>
                    </a:lnTo>
                    <a:lnTo>
                      <a:pt x="23" y="224"/>
                    </a:lnTo>
                    <a:lnTo>
                      <a:pt x="23" y="214"/>
                    </a:lnTo>
                    <a:lnTo>
                      <a:pt x="9" y="205"/>
                    </a:lnTo>
                    <a:lnTo>
                      <a:pt x="14" y="200"/>
                    </a:lnTo>
                    <a:lnTo>
                      <a:pt x="0" y="186"/>
                    </a:lnTo>
                    <a:lnTo>
                      <a:pt x="5" y="182"/>
                    </a:lnTo>
                    <a:lnTo>
                      <a:pt x="5" y="168"/>
                    </a:lnTo>
                    <a:lnTo>
                      <a:pt x="5" y="168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85" name="Freeform 152"/>
              <p:cNvSpPr>
                <a:spLocks/>
              </p:cNvSpPr>
              <p:nvPr/>
            </p:nvSpPr>
            <p:spPr bwMode="auto">
              <a:xfrm>
                <a:off x="7368034" y="1710730"/>
                <a:ext cx="457200" cy="406400"/>
              </a:xfrm>
              <a:custGeom>
                <a:avLst/>
                <a:gdLst/>
                <a:ahLst/>
                <a:cxnLst>
                  <a:cxn ang="0">
                    <a:pos x="19" y="168"/>
                  </a:cxn>
                  <a:cxn ang="0">
                    <a:pos x="28" y="154"/>
                  </a:cxn>
                  <a:cxn ang="0">
                    <a:pos x="37" y="126"/>
                  </a:cxn>
                  <a:cxn ang="0">
                    <a:pos x="42" y="135"/>
                  </a:cxn>
                  <a:cxn ang="0">
                    <a:pos x="51" y="130"/>
                  </a:cxn>
                  <a:cxn ang="0">
                    <a:pos x="56" y="116"/>
                  </a:cxn>
                  <a:cxn ang="0">
                    <a:pos x="56" y="102"/>
                  </a:cxn>
                  <a:cxn ang="0">
                    <a:pos x="70" y="93"/>
                  </a:cxn>
                  <a:cxn ang="0">
                    <a:pos x="84" y="93"/>
                  </a:cxn>
                  <a:cxn ang="0">
                    <a:pos x="107" y="70"/>
                  </a:cxn>
                  <a:cxn ang="0">
                    <a:pos x="111" y="60"/>
                  </a:cxn>
                  <a:cxn ang="0">
                    <a:pos x="111" y="56"/>
                  </a:cxn>
                  <a:cxn ang="0">
                    <a:pos x="121" y="23"/>
                  </a:cxn>
                  <a:cxn ang="0">
                    <a:pos x="121" y="14"/>
                  </a:cxn>
                  <a:cxn ang="0">
                    <a:pos x="121" y="0"/>
                  </a:cxn>
                  <a:cxn ang="0">
                    <a:pos x="125" y="0"/>
                  </a:cxn>
                  <a:cxn ang="0">
                    <a:pos x="186" y="70"/>
                  </a:cxn>
                  <a:cxn ang="0">
                    <a:pos x="186" y="107"/>
                  </a:cxn>
                  <a:cxn ang="0">
                    <a:pos x="200" y="102"/>
                  </a:cxn>
                  <a:cxn ang="0">
                    <a:pos x="214" y="88"/>
                  </a:cxn>
                  <a:cxn ang="0">
                    <a:pos x="228" y="79"/>
                  </a:cxn>
                  <a:cxn ang="0">
                    <a:pos x="232" y="79"/>
                  </a:cxn>
                  <a:cxn ang="0">
                    <a:pos x="242" y="84"/>
                  </a:cxn>
                  <a:cxn ang="0">
                    <a:pos x="246" y="84"/>
                  </a:cxn>
                  <a:cxn ang="0">
                    <a:pos x="246" y="79"/>
                  </a:cxn>
                  <a:cxn ang="0">
                    <a:pos x="251" y="79"/>
                  </a:cxn>
                  <a:cxn ang="0">
                    <a:pos x="265" y="70"/>
                  </a:cxn>
                  <a:cxn ang="0">
                    <a:pos x="283" y="79"/>
                  </a:cxn>
                  <a:cxn ang="0">
                    <a:pos x="283" y="84"/>
                  </a:cxn>
                  <a:cxn ang="0">
                    <a:pos x="283" y="84"/>
                  </a:cxn>
                  <a:cxn ang="0">
                    <a:pos x="288" y="88"/>
                  </a:cxn>
                  <a:cxn ang="0">
                    <a:pos x="288" y="93"/>
                  </a:cxn>
                  <a:cxn ang="0">
                    <a:pos x="283" y="112"/>
                  </a:cxn>
                  <a:cxn ang="0">
                    <a:pos x="251" y="112"/>
                  </a:cxn>
                  <a:cxn ang="0">
                    <a:pos x="232" y="130"/>
                  </a:cxn>
                  <a:cxn ang="0">
                    <a:pos x="223" y="140"/>
                  </a:cxn>
                  <a:cxn ang="0">
                    <a:pos x="200" y="168"/>
                  </a:cxn>
                  <a:cxn ang="0">
                    <a:pos x="181" y="158"/>
                  </a:cxn>
                  <a:cxn ang="0">
                    <a:pos x="176" y="168"/>
                  </a:cxn>
                  <a:cxn ang="0">
                    <a:pos x="167" y="177"/>
                  </a:cxn>
                  <a:cxn ang="0">
                    <a:pos x="158" y="200"/>
                  </a:cxn>
                  <a:cxn ang="0">
                    <a:pos x="139" y="224"/>
                  </a:cxn>
                  <a:cxn ang="0">
                    <a:pos x="139" y="233"/>
                  </a:cxn>
                  <a:cxn ang="0">
                    <a:pos x="130" y="242"/>
                  </a:cxn>
                  <a:cxn ang="0">
                    <a:pos x="111" y="247"/>
                  </a:cxn>
                  <a:cxn ang="0">
                    <a:pos x="107" y="242"/>
                  </a:cxn>
                  <a:cxn ang="0">
                    <a:pos x="102" y="252"/>
                  </a:cxn>
                  <a:cxn ang="0">
                    <a:pos x="79" y="247"/>
                  </a:cxn>
                  <a:cxn ang="0">
                    <a:pos x="60" y="256"/>
                  </a:cxn>
                  <a:cxn ang="0">
                    <a:pos x="42" y="247"/>
                  </a:cxn>
                  <a:cxn ang="0">
                    <a:pos x="42" y="238"/>
                  </a:cxn>
                  <a:cxn ang="0">
                    <a:pos x="42" y="233"/>
                  </a:cxn>
                  <a:cxn ang="0">
                    <a:pos x="28" y="228"/>
                  </a:cxn>
                  <a:cxn ang="0">
                    <a:pos x="23" y="214"/>
                  </a:cxn>
                  <a:cxn ang="0">
                    <a:pos x="14" y="200"/>
                  </a:cxn>
                  <a:cxn ang="0">
                    <a:pos x="5" y="182"/>
                  </a:cxn>
                  <a:cxn ang="0">
                    <a:pos x="5" y="168"/>
                  </a:cxn>
                </a:cxnLst>
                <a:rect l="0" t="0" r="r" b="b"/>
                <a:pathLst>
                  <a:path w="288" h="256">
                    <a:moveTo>
                      <a:pt x="5" y="168"/>
                    </a:moveTo>
                    <a:lnTo>
                      <a:pt x="19" y="168"/>
                    </a:lnTo>
                    <a:lnTo>
                      <a:pt x="23" y="154"/>
                    </a:lnTo>
                    <a:lnTo>
                      <a:pt x="28" y="154"/>
                    </a:lnTo>
                    <a:lnTo>
                      <a:pt x="28" y="140"/>
                    </a:lnTo>
                    <a:lnTo>
                      <a:pt x="37" y="126"/>
                    </a:lnTo>
                    <a:lnTo>
                      <a:pt x="42" y="126"/>
                    </a:lnTo>
                    <a:lnTo>
                      <a:pt x="42" y="135"/>
                    </a:lnTo>
                    <a:lnTo>
                      <a:pt x="51" y="130"/>
                    </a:lnTo>
                    <a:lnTo>
                      <a:pt x="51" y="130"/>
                    </a:lnTo>
                    <a:lnTo>
                      <a:pt x="51" y="116"/>
                    </a:lnTo>
                    <a:lnTo>
                      <a:pt x="56" y="116"/>
                    </a:lnTo>
                    <a:lnTo>
                      <a:pt x="56" y="112"/>
                    </a:lnTo>
                    <a:lnTo>
                      <a:pt x="56" y="102"/>
                    </a:lnTo>
                    <a:lnTo>
                      <a:pt x="65" y="102"/>
                    </a:lnTo>
                    <a:lnTo>
                      <a:pt x="70" y="93"/>
                    </a:lnTo>
                    <a:lnTo>
                      <a:pt x="79" y="98"/>
                    </a:lnTo>
                    <a:lnTo>
                      <a:pt x="84" y="93"/>
                    </a:lnTo>
                    <a:lnTo>
                      <a:pt x="107" y="79"/>
                    </a:lnTo>
                    <a:lnTo>
                      <a:pt x="107" y="70"/>
                    </a:lnTo>
                    <a:lnTo>
                      <a:pt x="107" y="65"/>
                    </a:lnTo>
                    <a:lnTo>
                      <a:pt x="111" y="60"/>
                    </a:lnTo>
                    <a:lnTo>
                      <a:pt x="111" y="56"/>
                    </a:lnTo>
                    <a:lnTo>
                      <a:pt x="111" y="56"/>
                    </a:lnTo>
                    <a:lnTo>
                      <a:pt x="111" y="42"/>
                    </a:lnTo>
                    <a:lnTo>
                      <a:pt x="121" y="23"/>
                    </a:lnTo>
                    <a:lnTo>
                      <a:pt x="121" y="18"/>
                    </a:lnTo>
                    <a:lnTo>
                      <a:pt x="121" y="14"/>
                    </a:lnTo>
                    <a:lnTo>
                      <a:pt x="116" y="5"/>
                    </a:lnTo>
                    <a:lnTo>
                      <a:pt x="121" y="0"/>
                    </a:lnTo>
                    <a:lnTo>
                      <a:pt x="125" y="0"/>
                    </a:lnTo>
                    <a:lnTo>
                      <a:pt x="125" y="0"/>
                    </a:lnTo>
                    <a:lnTo>
                      <a:pt x="125" y="70"/>
                    </a:lnTo>
                    <a:lnTo>
                      <a:pt x="186" y="70"/>
                    </a:lnTo>
                    <a:lnTo>
                      <a:pt x="186" y="70"/>
                    </a:lnTo>
                    <a:lnTo>
                      <a:pt x="186" y="107"/>
                    </a:lnTo>
                    <a:lnTo>
                      <a:pt x="186" y="107"/>
                    </a:lnTo>
                    <a:lnTo>
                      <a:pt x="200" y="102"/>
                    </a:lnTo>
                    <a:lnTo>
                      <a:pt x="209" y="88"/>
                    </a:lnTo>
                    <a:lnTo>
                      <a:pt x="214" y="88"/>
                    </a:lnTo>
                    <a:lnTo>
                      <a:pt x="218" y="88"/>
                    </a:lnTo>
                    <a:lnTo>
                      <a:pt x="228" y="79"/>
                    </a:lnTo>
                    <a:lnTo>
                      <a:pt x="228" y="74"/>
                    </a:lnTo>
                    <a:lnTo>
                      <a:pt x="232" y="79"/>
                    </a:lnTo>
                    <a:lnTo>
                      <a:pt x="232" y="79"/>
                    </a:lnTo>
                    <a:lnTo>
                      <a:pt x="242" y="84"/>
                    </a:lnTo>
                    <a:lnTo>
                      <a:pt x="242" y="84"/>
                    </a:lnTo>
                    <a:lnTo>
                      <a:pt x="246" y="84"/>
                    </a:lnTo>
                    <a:lnTo>
                      <a:pt x="251" y="84"/>
                    </a:lnTo>
                    <a:lnTo>
                      <a:pt x="246" y="79"/>
                    </a:lnTo>
                    <a:lnTo>
                      <a:pt x="251" y="79"/>
                    </a:lnTo>
                    <a:lnTo>
                      <a:pt x="251" y="79"/>
                    </a:lnTo>
                    <a:lnTo>
                      <a:pt x="255" y="74"/>
                    </a:lnTo>
                    <a:lnTo>
                      <a:pt x="265" y="70"/>
                    </a:lnTo>
                    <a:lnTo>
                      <a:pt x="274" y="79"/>
                    </a:lnTo>
                    <a:lnTo>
                      <a:pt x="283" y="79"/>
                    </a:lnTo>
                    <a:lnTo>
                      <a:pt x="283" y="79"/>
                    </a:lnTo>
                    <a:lnTo>
                      <a:pt x="283" y="84"/>
                    </a:lnTo>
                    <a:lnTo>
                      <a:pt x="283" y="84"/>
                    </a:lnTo>
                    <a:lnTo>
                      <a:pt x="283" y="84"/>
                    </a:lnTo>
                    <a:lnTo>
                      <a:pt x="283" y="88"/>
                    </a:lnTo>
                    <a:lnTo>
                      <a:pt x="288" y="88"/>
                    </a:lnTo>
                    <a:lnTo>
                      <a:pt x="283" y="88"/>
                    </a:lnTo>
                    <a:lnTo>
                      <a:pt x="288" y="93"/>
                    </a:lnTo>
                    <a:lnTo>
                      <a:pt x="288" y="98"/>
                    </a:lnTo>
                    <a:lnTo>
                      <a:pt x="283" y="112"/>
                    </a:lnTo>
                    <a:lnTo>
                      <a:pt x="255" y="88"/>
                    </a:lnTo>
                    <a:lnTo>
                      <a:pt x="251" y="112"/>
                    </a:lnTo>
                    <a:lnTo>
                      <a:pt x="237" y="126"/>
                    </a:lnTo>
                    <a:lnTo>
                      <a:pt x="232" y="130"/>
                    </a:lnTo>
                    <a:lnTo>
                      <a:pt x="232" y="130"/>
                    </a:lnTo>
                    <a:lnTo>
                      <a:pt x="223" y="140"/>
                    </a:lnTo>
                    <a:lnTo>
                      <a:pt x="214" y="135"/>
                    </a:lnTo>
                    <a:lnTo>
                      <a:pt x="200" y="168"/>
                    </a:lnTo>
                    <a:lnTo>
                      <a:pt x="186" y="163"/>
                    </a:lnTo>
                    <a:lnTo>
                      <a:pt x="181" y="158"/>
                    </a:lnTo>
                    <a:lnTo>
                      <a:pt x="176" y="154"/>
                    </a:lnTo>
                    <a:lnTo>
                      <a:pt x="176" y="168"/>
                    </a:lnTo>
                    <a:lnTo>
                      <a:pt x="167" y="177"/>
                    </a:lnTo>
                    <a:lnTo>
                      <a:pt x="167" y="177"/>
                    </a:lnTo>
                    <a:lnTo>
                      <a:pt x="163" y="186"/>
                    </a:lnTo>
                    <a:lnTo>
                      <a:pt x="158" y="200"/>
                    </a:lnTo>
                    <a:lnTo>
                      <a:pt x="144" y="214"/>
                    </a:lnTo>
                    <a:lnTo>
                      <a:pt x="139" y="224"/>
                    </a:lnTo>
                    <a:lnTo>
                      <a:pt x="144" y="228"/>
                    </a:lnTo>
                    <a:lnTo>
                      <a:pt x="139" y="233"/>
                    </a:lnTo>
                    <a:lnTo>
                      <a:pt x="139" y="233"/>
                    </a:lnTo>
                    <a:lnTo>
                      <a:pt x="130" y="242"/>
                    </a:lnTo>
                    <a:lnTo>
                      <a:pt x="125" y="238"/>
                    </a:lnTo>
                    <a:lnTo>
                      <a:pt x="111" y="247"/>
                    </a:lnTo>
                    <a:lnTo>
                      <a:pt x="107" y="242"/>
                    </a:lnTo>
                    <a:lnTo>
                      <a:pt x="107" y="242"/>
                    </a:lnTo>
                    <a:lnTo>
                      <a:pt x="107" y="247"/>
                    </a:lnTo>
                    <a:lnTo>
                      <a:pt x="102" y="252"/>
                    </a:lnTo>
                    <a:lnTo>
                      <a:pt x="84" y="256"/>
                    </a:lnTo>
                    <a:lnTo>
                      <a:pt x="79" y="247"/>
                    </a:lnTo>
                    <a:lnTo>
                      <a:pt x="74" y="252"/>
                    </a:lnTo>
                    <a:lnTo>
                      <a:pt x="60" y="256"/>
                    </a:lnTo>
                    <a:lnTo>
                      <a:pt x="51" y="252"/>
                    </a:lnTo>
                    <a:lnTo>
                      <a:pt x="42" y="247"/>
                    </a:lnTo>
                    <a:lnTo>
                      <a:pt x="42" y="242"/>
                    </a:lnTo>
                    <a:lnTo>
                      <a:pt x="42" y="238"/>
                    </a:lnTo>
                    <a:lnTo>
                      <a:pt x="42" y="233"/>
                    </a:lnTo>
                    <a:lnTo>
                      <a:pt x="42" y="233"/>
                    </a:lnTo>
                    <a:lnTo>
                      <a:pt x="32" y="233"/>
                    </a:lnTo>
                    <a:lnTo>
                      <a:pt x="28" y="228"/>
                    </a:lnTo>
                    <a:lnTo>
                      <a:pt x="23" y="224"/>
                    </a:lnTo>
                    <a:lnTo>
                      <a:pt x="23" y="214"/>
                    </a:lnTo>
                    <a:lnTo>
                      <a:pt x="9" y="205"/>
                    </a:lnTo>
                    <a:lnTo>
                      <a:pt x="14" y="200"/>
                    </a:lnTo>
                    <a:lnTo>
                      <a:pt x="0" y="186"/>
                    </a:lnTo>
                    <a:lnTo>
                      <a:pt x="5" y="182"/>
                    </a:lnTo>
                    <a:lnTo>
                      <a:pt x="5" y="168"/>
                    </a:lnTo>
                    <a:lnTo>
                      <a:pt x="5" y="168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86" name="Freeform 153"/>
              <p:cNvSpPr>
                <a:spLocks/>
              </p:cNvSpPr>
              <p:nvPr/>
            </p:nvSpPr>
            <p:spPr bwMode="auto">
              <a:xfrm>
                <a:off x="6645722" y="821730"/>
                <a:ext cx="604837" cy="319088"/>
              </a:xfrm>
              <a:custGeom>
                <a:avLst/>
                <a:gdLst/>
                <a:ahLst/>
                <a:cxnLst>
                  <a:cxn ang="0">
                    <a:pos x="14" y="75"/>
                  </a:cxn>
                  <a:cxn ang="0">
                    <a:pos x="51" y="56"/>
                  </a:cxn>
                  <a:cxn ang="0">
                    <a:pos x="74" y="42"/>
                  </a:cxn>
                  <a:cxn ang="0">
                    <a:pos x="102" y="24"/>
                  </a:cxn>
                  <a:cxn ang="0">
                    <a:pos x="130" y="5"/>
                  </a:cxn>
                  <a:cxn ang="0">
                    <a:pos x="153" y="0"/>
                  </a:cxn>
                  <a:cxn ang="0">
                    <a:pos x="153" y="5"/>
                  </a:cxn>
                  <a:cxn ang="0">
                    <a:pos x="125" y="33"/>
                  </a:cxn>
                  <a:cxn ang="0">
                    <a:pos x="116" y="47"/>
                  </a:cxn>
                  <a:cxn ang="0">
                    <a:pos x="116" y="61"/>
                  </a:cxn>
                  <a:cxn ang="0">
                    <a:pos x="130" y="56"/>
                  </a:cxn>
                  <a:cxn ang="0">
                    <a:pos x="162" y="66"/>
                  </a:cxn>
                  <a:cxn ang="0">
                    <a:pos x="181" y="84"/>
                  </a:cxn>
                  <a:cxn ang="0">
                    <a:pos x="218" y="89"/>
                  </a:cxn>
                  <a:cxn ang="0">
                    <a:pos x="232" y="80"/>
                  </a:cxn>
                  <a:cxn ang="0">
                    <a:pos x="251" y="70"/>
                  </a:cxn>
                  <a:cxn ang="0">
                    <a:pos x="292" y="70"/>
                  </a:cxn>
                  <a:cxn ang="0">
                    <a:pos x="311" y="61"/>
                  </a:cxn>
                  <a:cxn ang="0">
                    <a:pos x="316" y="80"/>
                  </a:cxn>
                  <a:cxn ang="0">
                    <a:pos x="334" y="89"/>
                  </a:cxn>
                  <a:cxn ang="0">
                    <a:pos x="357" y="84"/>
                  </a:cxn>
                  <a:cxn ang="0">
                    <a:pos x="362" y="94"/>
                  </a:cxn>
                  <a:cxn ang="0">
                    <a:pos x="362" y="112"/>
                  </a:cxn>
                  <a:cxn ang="0">
                    <a:pos x="371" y="122"/>
                  </a:cxn>
                  <a:cxn ang="0">
                    <a:pos x="381" y="126"/>
                  </a:cxn>
                  <a:cxn ang="0">
                    <a:pos x="371" y="131"/>
                  </a:cxn>
                  <a:cxn ang="0">
                    <a:pos x="348" y="126"/>
                  </a:cxn>
                  <a:cxn ang="0">
                    <a:pos x="339" y="131"/>
                  </a:cxn>
                  <a:cxn ang="0">
                    <a:pos x="330" y="136"/>
                  </a:cxn>
                  <a:cxn ang="0">
                    <a:pos x="325" y="131"/>
                  </a:cxn>
                  <a:cxn ang="0">
                    <a:pos x="297" y="122"/>
                  </a:cxn>
                  <a:cxn ang="0">
                    <a:pos x="278" y="131"/>
                  </a:cxn>
                  <a:cxn ang="0">
                    <a:pos x="246" y="140"/>
                  </a:cxn>
                  <a:cxn ang="0">
                    <a:pos x="223" y="159"/>
                  </a:cxn>
                  <a:cxn ang="0">
                    <a:pos x="218" y="145"/>
                  </a:cxn>
                  <a:cxn ang="0">
                    <a:pos x="204" y="150"/>
                  </a:cxn>
                  <a:cxn ang="0">
                    <a:pos x="172" y="201"/>
                  </a:cxn>
                  <a:cxn ang="0">
                    <a:pos x="167" y="201"/>
                  </a:cxn>
                  <a:cxn ang="0">
                    <a:pos x="162" y="182"/>
                  </a:cxn>
                  <a:cxn ang="0">
                    <a:pos x="148" y="178"/>
                  </a:cxn>
                  <a:cxn ang="0">
                    <a:pos x="153" y="168"/>
                  </a:cxn>
                  <a:cxn ang="0">
                    <a:pos x="153" y="159"/>
                  </a:cxn>
                  <a:cxn ang="0">
                    <a:pos x="153" y="154"/>
                  </a:cxn>
                  <a:cxn ang="0">
                    <a:pos x="134" y="145"/>
                  </a:cxn>
                  <a:cxn ang="0">
                    <a:pos x="134" y="131"/>
                  </a:cxn>
                  <a:cxn ang="0">
                    <a:pos x="107" y="126"/>
                  </a:cxn>
                  <a:cxn ang="0">
                    <a:pos x="79" y="112"/>
                  </a:cxn>
                  <a:cxn ang="0">
                    <a:pos x="14" y="84"/>
                  </a:cxn>
                  <a:cxn ang="0">
                    <a:pos x="0" y="80"/>
                  </a:cxn>
                </a:cxnLst>
                <a:rect l="0" t="0" r="r" b="b"/>
                <a:pathLst>
                  <a:path w="381" h="201">
                    <a:moveTo>
                      <a:pt x="0" y="75"/>
                    </a:moveTo>
                    <a:lnTo>
                      <a:pt x="14" y="75"/>
                    </a:lnTo>
                    <a:lnTo>
                      <a:pt x="37" y="61"/>
                    </a:lnTo>
                    <a:lnTo>
                      <a:pt x="51" y="56"/>
                    </a:lnTo>
                    <a:lnTo>
                      <a:pt x="65" y="52"/>
                    </a:lnTo>
                    <a:lnTo>
                      <a:pt x="74" y="42"/>
                    </a:lnTo>
                    <a:lnTo>
                      <a:pt x="88" y="38"/>
                    </a:lnTo>
                    <a:lnTo>
                      <a:pt x="102" y="24"/>
                    </a:lnTo>
                    <a:lnTo>
                      <a:pt x="116" y="10"/>
                    </a:lnTo>
                    <a:lnTo>
                      <a:pt x="130" y="5"/>
                    </a:lnTo>
                    <a:lnTo>
                      <a:pt x="139" y="0"/>
                    </a:lnTo>
                    <a:lnTo>
                      <a:pt x="153" y="0"/>
                    </a:lnTo>
                    <a:lnTo>
                      <a:pt x="153" y="0"/>
                    </a:lnTo>
                    <a:lnTo>
                      <a:pt x="153" y="5"/>
                    </a:lnTo>
                    <a:lnTo>
                      <a:pt x="144" y="14"/>
                    </a:lnTo>
                    <a:lnTo>
                      <a:pt x="125" y="33"/>
                    </a:lnTo>
                    <a:lnTo>
                      <a:pt x="121" y="38"/>
                    </a:lnTo>
                    <a:lnTo>
                      <a:pt x="116" y="47"/>
                    </a:lnTo>
                    <a:lnTo>
                      <a:pt x="116" y="56"/>
                    </a:lnTo>
                    <a:lnTo>
                      <a:pt x="116" y="61"/>
                    </a:lnTo>
                    <a:lnTo>
                      <a:pt x="121" y="56"/>
                    </a:lnTo>
                    <a:lnTo>
                      <a:pt x="130" y="56"/>
                    </a:lnTo>
                    <a:lnTo>
                      <a:pt x="144" y="52"/>
                    </a:lnTo>
                    <a:lnTo>
                      <a:pt x="162" y="66"/>
                    </a:lnTo>
                    <a:lnTo>
                      <a:pt x="172" y="75"/>
                    </a:lnTo>
                    <a:lnTo>
                      <a:pt x="181" y="84"/>
                    </a:lnTo>
                    <a:lnTo>
                      <a:pt x="195" y="84"/>
                    </a:lnTo>
                    <a:lnTo>
                      <a:pt x="218" y="89"/>
                    </a:lnTo>
                    <a:lnTo>
                      <a:pt x="223" y="89"/>
                    </a:lnTo>
                    <a:lnTo>
                      <a:pt x="232" y="80"/>
                    </a:lnTo>
                    <a:lnTo>
                      <a:pt x="241" y="75"/>
                    </a:lnTo>
                    <a:lnTo>
                      <a:pt x="251" y="70"/>
                    </a:lnTo>
                    <a:lnTo>
                      <a:pt x="283" y="70"/>
                    </a:lnTo>
                    <a:lnTo>
                      <a:pt x="292" y="70"/>
                    </a:lnTo>
                    <a:lnTo>
                      <a:pt x="302" y="61"/>
                    </a:lnTo>
                    <a:lnTo>
                      <a:pt x="311" y="61"/>
                    </a:lnTo>
                    <a:lnTo>
                      <a:pt x="316" y="70"/>
                    </a:lnTo>
                    <a:lnTo>
                      <a:pt x="316" y="80"/>
                    </a:lnTo>
                    <a:lnTo>
                      <a:pt x="325" y="84"/>
                    </a:lnTo>
                    <a:lnTo>
                      <a:pt x="334" y="89"/>
                    </a:lnTo>
                    <a:lnTo>
                      <a:pt x="348" y="84"/>
                    </a:lnTo>
                    <a:lnTo>
                      <a:pt x="357" y="84"/>
                    </a:lnTo>
                    <a:lnTo>
                      <a:pt x="357" y="89"/>
                    </a:lnTo>
                    <a:lnTo>
                      <a:pt x="362" y="94"/>
                    </a:lnTo>
                    <a:lnTo>
                      <a:pt x="362" y="98"/>
                    </a:lnTo>
                    <a:lnTo>
                      <a:pt x="362" y="112"/>
                    </a:lnTo>
                    <a:lnTo>
                      <a:pt x="371" y="117"/>
                    </a:lnTo>
                    <a:lnTo>
                      <a:pt x="371" y="122"/>
                    </a:lnTo>
                    <a:lnTo>
                      <a:pt x="381" y="126"/>
                    </a:lnTo>
                    <a:lnTo>
                      <a:pt x="381" y="126"/>
                    </a:lnTo>
                    <a:lnTo>
                      <a:pt x="381" y="131"/>
                    </a:lnTo>
                    <a:lnTo>
                      <a:pt x="371" y="131"/>
                    </a:lnTo>
                    <a:lnTo>
                      <a:pt x="353" y="136"/>
                    </a:lnTo>
                    <a:lnTo>
                      <a:pt x="348" y="126"/>
                    </a:lnTo>
                    <a:lnTo>
                      <a:pt x="343" y="126"/>
                    </a:lnTo>
                    <a:lnTo>
                      <a:pt x="339" y="131"/>
                    </a:lnTo>
                    <a:lnTo>
                      <a:pt x="339" y="136"/>
                    </a:lnTo>
                    <a:lnTo>
                      <a:pt x="330" y="136"/>
                    </a:lnTo>
                    <a:lnTo>
                      <a:pt x="325" y="131"/>
                    </a:lnTo>
                    <a:lnTo>
                      <a:pt x="325" y="131"/>
                    </a:lnTo>
                    <a:lnTo>
                      <a:pt x="311" y="122"/>
                    </a:lnTo>
                    <a:lnTo>
                      <a:pt x="297" y="122"/>
                    </a:lnTo>
                    <a:lnTo>
                      <a:pt x="288" y="122"/>
                    </a:lnTo>
                    <a:lnTo>
                      <a:pt x="278" y="131"/>
                    </a:lnTo>
                    <a:lnTo>
                      <a:pt x="265" y="136"/>
                    </a:lnTo>
                    <a:lnTo>
                      <a:pt x="246" y="140"/>
                    </a:lnTo>
                    <a:lnTo>
                      <a:pt x="227" y="159"/>
                    </a:lnTo>
                    <a:lnTo>
                      <a:pt x="223" y="159"/>
                    </a:lnTo>
                    <a:lnTo>
                      <a:pt x="223" y="140"/>
                    </a:lnTo>
                    <a:lnTo>
                      <a:pt x="218" y="145"/>
                    </a:lnTo>
                    <a:lnTo>
                      <a:pt x="209" y="150"/>
                    </a:lnTo>
                    <a:lnTo>
                      <a:pt x="204" y="150"/>
                    </a:lnTo>
                    <a:lnTo>
                      <a:pt x="195" y="159"/>
                    </a:lnTo>
                    <a:lnTo>
                      <a:pt x="172" y="201"/>
                    </a:lnTo>
                    <a:lnTo>
                      <a:pt x="167" y="201"/>
                    </a:lnTo>
                    <a:lnTo>
                      <a:pt x="167" y="201"/>
                    </a:lnTo>
                    <a:lnTo>
                      <a:pt x="158" y="196"/>
                    </a:lnTo>
                    <a:lnTo>
                      <a:pt x="162" y="182"/>
                    </a:lnTo>
                    <a:lnTo>
                      <a:pt x="162" y="178"/>
                    </a:lnTo>
                    <a:lnTo>
                      <a:pt x="148" y="178"/>
                    </a:lnTo>
                    <a:lnTo>
                      <a:pt x="148" y="173"/>
                    </a:lnTo>
                    <a:lnTo>
                      <a:pt x="153" y="168"/>
                    </a:lnTo>
                    <a:lnTo>
                      <a:pt x="153" y="164"/>
                    </a:lnTo>
                    <a:lnTo>
                      <a:pt x="153" y="159"/>
                    </a:lnTo>
                    <a:lnTo>
                      <a:pt x="153" y="154"/>
                    </a:lnTo>
                    <a:lnTo>
                      <a:pt x="153" y="154"/>
                    </a:lnTo>
                    <a:lnTo>
                      <a:pt x="148" y="145"/>
                    </a:lnTo>
                    <a:lnTo>
                      <a:pt x="134" y="145"/>
                    </a:lnTo>
                    <a:lnTo>
                      <a:pt x="139" y="136"/>
                    </a:lnTo>
                    <a:lnTo>
                      <a:pt x="134" y="131"/>
                    </a:lnTo>
                    <a:lnTo>
                      <a:pt x="111" y="126"/>
                    </a:lnTo>
                    <a:lnTo>
                      <a:pt x="107" y="126"/>
                    </a:lnTo>
                    <a:lnTo>
                      <a:pt x="93" y="122"/>
                    </a:lnTo>
                    <a:lnTo>
                      <a:pt x="79" y="112"/>
                    </a:lnTo>
                    <a:lnTo>
                      <a:pt x="18" y="98"/>
                    </a:lnTo>
                    <a:lnTo>
                      <a:pt x="14" y="84"/>
                    </a:lnTo>
                    <a:lnTo>
                      <a:pt x="4" y="80"/>
                    </a:lnTo>
                    <a:lnTo>
                      <a:pt x="0" y="80"/>
                    </a:lnTo>
                    <a:lnTo>
                      <a:pt x="0" y="75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87" name="Freeform 154"/>
              <p:cNvSpPr>
                <a:spLocks/>
              </p:cNvSpPr>
              <p:nvPr/>
            </p:nvSpPr>
            <p:spPr bwMode="auto">
              <a:xfrm>
                <a:off x="6645722" y="821730"/>
                <a:ext cx="604837" cy="319088"/>
              </a:xfrm>
              <a:custGeom>
                <a:avLst/>
                <a:gdLst/>
                <a:ahLst/>
                <a:cxnLst>
                  <a:cxn ang="0">
                    <a:pos x="14" y="75"/>
                  </a:cxn>
                  <a:cxn ang="0">
                    <a:pos x="51" y="56"/>
                  </a:cxn>
                  <a:cxn ang="0">
                    <a:pos x="74" y="42"/>
                  </a:cxn>
                  <a:cxn ang="0">
                    <a:pos x="102" y="24"/>
                  </a:cxn>
                  <a:cxn ang="0">
                    <a:pos x="130" y="5"/>
                  </a:cxn>
                  <a:cxn ang="0">
                    <a:pos x="153" y="0"/>
                  </a:cxn>
                  <a:cxn ang="0">
                    <a:pos x="153" y="5"/>
                  </a:cxn>
                  <a:cxn ang="0">
                    <a:pos x="125" y="33"/>
                  </a:cxn>
                  <a:cxn ang="0">
                    <a:pos x="116" y="47"/>
                  </a:cxn>
                  <a:cxn ang="0">
                    <a:pos x="116" y="61"/>
                  </a:cxn>
                  <a:cxn ang="0">
                    <a:pos x="130" y="56"/>
                  </a:cxn>
                  <a:cxn ang="0">
                    <a:pos x="162" y="66"/>
                  </a:cxn>
                  <a:cxn ang="0">
                    <a:pos x="181" y="84"/>
                  </a:cxn>
                  <a:cxn ang="0">
                    <a:pos x="218" y="89"/>
                  </a:cxn>
                  <a:cxn ang="0">
                    <a:pos x="232" y="80"/>
                  </a:cxn>
                  <a:cxn ang="0">
                    <a:pos x="251" y="70"/>
                  </a:cxn>
                  <a:cxn ang="0">
                    <a:pos x="292" y="70"/>
                  </a:cxn>
                  <a:cxn ang="0">
                    <a:pos x="311" y="61"/>
                  </a:cxn>
                  <a:cxn ang="0">
                    <a:pos x="316" y="80"/>
                  </a:cxn>
                  <a:cxn ang="0">
                    <a:pos x="334" y="89"/>
                  </a:cxn>
                  <a:cxn ang="0">
                    <a:pos x="357" y="84"/>
                  </a:cxn>
                  <a:cxn ang="0">
                    <a:pos x="362" y="94"/>
                  </a:cxn>
                  <a:cxn ang="0">
                    <a:pos x="362" y="112"/>
                  </a:cxn>
                  <a:cxn ang="0">
                    <a:pos x="371" y="122"/>
                  </a:cxn>
                  <a:cxn ang="0">
                    <a:pos x="381" y="126"/>
                  </a:cxn>
                  <a:cxn ang="0">
                    <a:pos x="371" y="131"/>
                  </a:cxn>
                  <a:cxn ang="0">
                    <a:pos x="348" y="126"/>
                  </a:cxn>
                  <a:cxn ang="0">
                    <a:pos x="339" y="131"/>
                  </a:cxn>
                  <a:cxn ang="0">
                    <a:pos x="330" y="136"/>
                  </a:cxn>
                  <a:cxn ang="0">
                    <a:pos x="325" y="131"/>
                  </a:cxn>
                  <a:cxn ang="0">
                    <a:pos x="297" y="122"/>
                  </a:cxn>
                  <a:cxn ang="0">
                    <a:pos x="278" y="131"/>
                  </a:cxn>
                  <a:cxn ang="0">
                    <a:pos x="246" y="140"/>
                  </a:cxn>
                  <a:cxn ang="0">
                    <a:pos x="223" y="159"/>
                  </a:cxn>
                  <a:cxn ang="0">
                    <a:pos x="218" y="145"/>
                  </a:cxn>
                  <a:cxn ang="0">
                    <a:pos x="204" y="150"/>
                  </a:cxn>
                  <a:cxn ang="0">
                    <a:pos x="172" y="201"/>
                  </a:cxn>
                  <a:cxn ang="0">
                    <a:pos x="167" y="201"/>
                  </a:cxn>
                  <a:cxn ang="0">
                    <a:pos x="162" y="182"/>
                  </a:cxn>
                  <a:cxn ang="0">
                    <a:pos x="148" y="178"/>
                  </a:cxn>
                  <a:cxn ang="0">
                    <a:pos x="153" y="168"/>
                  </a:cxn>
                  <a:cxn ang="0">
                    <a:pos x="153" y="159"/>
                  </a:cxn>
                  <a:cxn ang="0">
                    <a:pos x="153" y="154"/>
                  </a:cxn>
                  <a:cxn ang="0">
                    <a:pos x="134" y="145"/>
                  </a:cxn>
                  <a:cxn ang="0">
                    <a:pos x="134" y="131"/>
                  </a:cxn>
                  <a:cxn ang="0">
                    <a:pos x="107" y="126"/>
                  </a:cxn>
                  <a:cxn ang="0">
                    <a:pos x="79" y="112"/>
                  </a:cxn>
                  <a:cxn ang="0">
                    <a:pos x="14" y="84"/>
                  </a:cxn>
                  <a:cxn ang="0">
                    <a:pos x="0" y="80"/>
                  </a:cxn>
                </a:cxnLst>
                <a:rect l="0" t="0" r="r" b="b"/>
                <a:pathLst>
                  <a:path w="381" h="201">
                    <a:moveTo>
                      <a:pt x="0" y="75"/>
                    </a:moveTo>
                    <a:lnTo>
                      <a:pt x="14" y="75"/>
                    </a:lnTo>
                    <a:lnTo>
                      <a:pt x="37" y="61"/>
                    </a:lnTo>
                    <a:lnTo>
                      <a:pt x="51" y="56"/>
                    </a:lnTo>
                    <a:lnTo>
                      <a:pt x="65" y="52"/>
                    </a:lnTo>
                    <a:lnTo>
                      <a:pt x="74" y="42"/>
                    </a:lnTo>
                    <a:lnTo>
                      <a:pt x="88" y="38"/>
                    </a:lnTo>
                    <a:lnTo>
                      <a:pt x="102" y="24"/>
                    </a:lnTo>
                    <a:lnTo>
                      <a:pt x="116" y="10"/>
                    </a:lnTo>
                    <a:lnTo>
                      <a:pt x="130" y="5"/>
                    </a:lnTo>
                    <a:lnTo>
                      <a:pt x="139" y="0"/>
                    </a:lnTo>
                    <a:lnTo>
                      <a:pt x="153" y="0"/>
                    </a:lnTo>
                    <a:lnTo>
                      <a:pt x="153" y="0"/>
                    </a:lnTo>
                    <a:lnTo>
                      <a:pt x="153" y="5"/>
                    </a:lnTo>
                    <a:lnTo>
                      <a:pt x="144" y="14"/>
                    </a:lnTo>
                    <a:lnTo>
                      <a:pt x="125" y="33"/>
                    </a:lnTo>
                    <a:lnTo>
                      <a:pt x="121" y="38"/>
                    </a:lnTo>
                    <a:lnTo>
                      <a:pt x="116" y="47"/>
                    </a:lnTo>
                    <a:lnTo>
                      <a:pt x="116" y="56"/>
                    </a:lnTo>
                    <a:lnTo>
                      <a:pt x="116" y="61"/>
                    </a:lnTo>
                    <a:lnTo>
                      <a:pt x="121" y="56"/>
                    </a:lnTo>
                    <a:lnTo>
                      <a:pt x="130" y="56"/>
                    </a:lnTo>
                    <a:lnTo>
                      <a:pt x="144" y="52"/>
                    </a:lnTo>
                    <a:lnTo>
                      <a:pt x="162" y="66"/>
                    </a:lnTo>
                    <a:lnTo>
                      <a:pt x="172" y="75"/>
                    </a:lnTo>
                    <a:lnTo>
                      <a:pt x="181" y="84"/>
                    </a:lnTo>
                    <a:lnTo>
                      <a:pt x="195" y="84"/>
                    </a:lnTo>
                    <a:lnTo>
                      <a:pt x="218" y="89"/>
                    </a:lnTo>
                    <a:lnTo>
                      <a:pt x="223" y="89"/>
                    </a:lnTo>
                    <a:lnTo>
                      <a:pt x="232" y="80"/>
                    </a:lnTo>
                    <a:lnTo>
                      <a:pt x="241" y="75"/>
                    </a:lnTo>
                    <a:lnTo>
                      <a:pt x="251" y="70"/>
                    </a:lnTo>
                    <a:lnTo>
                      <a:pt x="283" y="70"/>
                    </a:lnTo>
                    <a:lnTo>
                      <a:pt x="292" y="70"/>
                    </a:lnTo>
                    <a:lnTo>
                      <a:pt x="302" y="61"/>
                    </a:lnTo>
                    <a:lnTo>
                      <a:pt x="311" y="61"/>
                    </a:lnTo>
                    <a:lnTo>
                      <a:pt x="316" y="70"/>
                    </a:lnTo>
                    <a:lnTo>
                      <a:pt x="316" y="80"/>
                    </a:lnTo>
                    <a:lnTo>
                      <a:pt x="325" y="84"/>
                    </a:lnTo>
                    <a:lnTo>
                      <a:pt x="334" y="89"/>
                    </a:lnTo>
                    <a:lnTo>
                      <a:pt x="348" y="84"/>
                    </a:lnTo>
                    <a:lnTo>
                      <a:pt x="357" y="84"/>
                    </a:lnTo>
                    <a:lnTo>
                      <a:pt x="357" y="89"/>
                    </a:lnTo>
                    <a:lnTo>
                      <a:pt x="362" y="94"/>
                    </a:lnTo>
                    <a:lnTo>
                      <a:pt x="362" y="98"/>
                    </a:lnTo>
                    <a:lnTo>
                      <a:pt x="362" y="112"/>
                    </a:lnTo>
                    <a:lnTo>
                      <a:pt x="371" y="117"/>
                    </a:lnTo>
                    <a:lnTo>
                      <a:pt x="371" y="122"/>
                    </a:lnTo>
                    <a:lnTo>
                      <a:pt x="381" y="126"/>
                    </a:lnTo>
                    <a:lnTo>
                      <a:pt x="381" y="126"/>
                    </a:lnTo>
                    <a:lnTo>
                      <a:pt x="381" y="131"/>
                    </a:lnTo>
                    <a:lnTo>
                      <a:pt x="371" y="131"/>
                    </a:lnTo>
                    <a:lnTo>
                      <a:pt x="353" y="136"/>
                    </a:lnTo>
                    <a:lnTo>
                      <a:pt x="348" y="126"/>
                    </a:lnTo>
                    <a:lnTo>
                      <a:pt x="343" y="126"/>
                    </a:lnTo>
                    <a:lnTo>
                      <a:pt x="339" y="131"/>
                    </a:lnTo>
                    <a:lnTo>
                      <a:pt x="339" y="136"/>
                    </a:lnTo>
                    <a:lnTo>
                      <a:pt x="330" y="136"/>
                    </a:lnTo>
                    <a:lnTo>
                      <a:pt x="325" y="131"/>
                    </a:lnTo>
                    <a:lnTo>
                      <a:pt x="325" y="131"/>
                    </a:lnTo>
                    <a:lnTo>
                      <a:pt x="311" y="122"/>
                    </a:lnTo>
                    <a:lnTo>
                      <a:pt x="297" y="122"/>
                    </a:lnTo>
                    <a:lnTo>
                      <a:pt x="288" y="122"/>
                    </a:lnTo>
                    <a:lnTo>
                      <a:pt x="278" y="131"/>
                    </a:lnTo>
                    <a:lnTo>
                      <a:pt x="265" y="136"/>
                    </a:lnTo>
                    <a:lnTo>
                      <a:pt x="246" y="140"/>
                    </a:lnTo>
                    <a:lnTo>
                      <a:pt x="227" y="159"/>
                    </a:lnTo>
                    <a:lnTo>
                      <a:pt x="223" y="159"/>
                    </a:lnTo>
                    <a:lnTo>
                      <a:pt x="223" y="140"/>
                    </a:lnTo>
                    <a:lnTo>
                      <a:pt x="218" y="145"/>
                    </a:lnTo>
                    <a:lnTo>
                      <a:pt x="209" y="150"/>
                    </a:lnTo>
                    <a:lnTo>
                      <a:pt x="204" y="150"/>
                    </a:lnTo>
                    <a:lnTo>
                      <a:pt x="195" y="159"/>
                    </a:lnTo>
                    <a:lnTo>
                      <a:pt x="172" y="201"/>
                    </a:lnTo>
                    <a:lnTo>
                      <a:pt x="167" y="201"/>
                    </a:lnTo>
                    <a:lnTo>
                      <a:pt x="167" y="201"/>
                    </a:lnTo>
                    <a:lnTo>
                      <a:pt x="158" y="196"/>
                    </a:lnTo>
                    <a:lnTo>
                      <a:pt x="162" y="182"/>
                    </a:lnTo>
                    <a:lnTo>
                      <a:pt x="162" y="178"/>
                    </a:lnTo>
                    <a:lnTo>
                      <a:pt x="148" y="178"/>
                    </a:lnTo>
                    <a:lnTo>
                      <a:pt x="148" y="173"/>
                    </a:lnTo>
                    <a:lnTo>
                      <a:pt x="153" y="168"/>
                    </a:lnTo>
                    <a:lnTo>
                      <a:pt x="153" y="164"/>
                    </a:lnTo>
                    <a:lnTo>
                      <a:pt x="153" y="159"/>
                    </a:lnTo>
                    <a:lnTo>
                      <a:pt x="153" y="154"/>
                    </a:lnTo>
                    <a:lnTo>
                      <a:pt x="153" y="154"/>
                    </a:lnTo>
                    <a:lnTo>
                      <a:pt x="148" y="145"/>
                    </a:lnTo>
                    <a:lnTo>
                      <a:pt x="134" y="145"/>
                    </a:lnTo>
                    <a:lnTo>
                      <a:pt x="139" y="136"/>
                    </a:lnTo>
                    <a:lnTo>
                      <a:pt x="134" y="131"/>
                    </a:lnTo>
                    <a:lnTo>
                      <a:pt x="111" y="126"/>
                    </a:lnTo>
                    <a:lnTo>
                      <a:pt x="107" y="126"/>
                    </a:lnTo>
                    <a:lnTo>
                      <a:pt x="93" y="122"/>
                    </a:lnTo>
                    <a:lnTo>
                      <a:pt x="79" y="112"/>
                    </a:lnTo>
                    <a:lnTo>
                      <a:pt x="18" y="98"/>
                    </a:lnTo>
                    <a:lnTo>
                      <a:pt x="14" y="84"/>
                    </a:lnTo>
                    <a:lnTo>
                      <a:pt x="4" y="80"/>
                    </a:lnTo>
                    <a:lnTo>
                      <a:pt x="0" y="80"/>
                    </a:lnTo>
                    <a:lnTo>
                      <a:pt x="0" y="75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88" name="Freeform 155"/>
              <p:cNvSpPr>
                <a:spLocks/>
              </p:cNvSpPr>
              <p:nvPr/>
            </p:nvSpPr>
            <p:spPr bwMode="auto">
              <a:xfrm>
                <a:off x="6969572" y="1059855"/>
                <a:ext cx="420687" cy="517525"/>
              </a:xfrm>
              <a:custGeom>
                <a:avLst/>
                <a:gdLst/>
                <a:ahLst/>
                <a:cxnLst>
                  <a:cxn ang="0">
                    <a:pos x="265" y="219"/>
                  </a:cxn>
                  <a:cxn ang="0">
                    <a:pos x="260" y="205"/>
                  </a:cxn>
                  <a:cxn ang="0">
                    <a:pos x="256" y="167"/>
                  </a:cxn>
                  <a:cxn ang="0">
                    <a:pos x="237" y="135"/>
                  </a:cxn>
                  <a:cxn ang="0">
                    <a:pos x="209" y="144"/>
                  </a:cxn>
                  <a:cxn ang="0">
                    <a:pos x="200" y="163"/>
                  </a:cxn>
                  <a:cxn ang="0">
                    <a:pos x="186" y="172"/>
                  </a:cxn>
                  <a:cxn ang="0">
                    <a:pos x="177" y="163"/>
                  </a:cxn>
                  <a:cxn ang="0">
                    <a:pos x="186" y="144"/>
                  </a:cxn>
                  <a:cxn ang="0">
                    <a:pos x="205" y="121"/>
                  </a:cxn>
                  <a:cxn ang="0">
                    <a:pos x="214" y="107"/>
                  </a:cxn>
                  <a:cxn ang="0">
                    <a:pos x="209" y="74"/>
                  </a:cxn>
                  <a:cxn ang="0">
                    <a:pos x="205" y="60"/>
                  </a:cxn>
                  <a:cxn ang="0">
                    <a:pos x="209" y="56"/>
                  </a:cxn>
                  <a:cxn ang="0">
                    <a:pos x="195" y="32"/>
                  </a:cxn>
                  <a:cxn ang="0">
                    <a:pos x="172" y="23"/>
                  </a:cxn>
                  <a:cxn ang="0">
                    <a:pos x="153" y="9"/>
                  </a:cxn>
                  <a:cxn ang="0">
                    <a:pos x="144" y="9"/>
                  </a:cxn>
                  <a:cxn ang="0">
                    <a:pos x="130" y="0"/>
                  </a:cxn>
                  <a:cxn ang="0">
                    <a:pos x="112" y="9"/>
                  </a:cxn>
                  <a:cxn ang="0">
                    <a:pos x="112" y="23"/>
                  </a:cxn>
                  <a:cxn ang="0">
                    <a:pos x="116" y="32"/>
                  </a:cxn>
                  <a:cxn ang="0">
                    <a:pos x="88" y="42"/>
                  </a:cxn>
                  <a:cxn ang="0">
                    <a:pos x="88" y="65"/>
                  </a:cxn>
                  <a:cxn ang="0">
                    <a:pos x="79" y="74"/>
                  </a:cxn>
                  <a:cxn ang="0">
                    <a:pos x="74" y="56"/>
                  </a:cxn>
                  <a:cxn ang="0">
                    <a:pos x="70" y="56"/>
                  </a:cxn>
                  <a:cxn ang="0">
                    <a:pos x="47" y="69"/>
                  </a:cxn>
                  <a:cxn ang="0">
                    <a:pos x="42" y="88"/>
                  </a:cxn>
                  <a:cxn ang="0">
                    <a:pos x="37" y="107"/>
                  </a:cxn>
                  <a:cxn ang="0">
                    <a:pos x="37" y="121"/>
                  </a:cxn>
                  <a:cxn ang="0">
                    <a:pos x="33" y="149"/>
                  </a:cxn>
                  <a:cxn ang="0">
                    <a:pos x="33" y="195"/>
                  </a:cxn>
                  <a:cxn ang="0">
                    <a:pos x="42" y="214"/>
                  </a:cxn>
                  <a:cxn ang="0">
                    <a:pos x="28" y="279"/>
                  </a:cxn>
                  <a:cxn ang="0">
                    <a:pos x="14" y="312"/>
                  </a:cxn>
                  <a:cxn ang="0">
                    <a:pos x="65" y="321"/>
                  </a:cxn>
                  <a:cxn ang="0">
                    <a:pos x="126" y="326"/>
                  </a:cxn>
                  <a:cxn ang="0">
                    <a:pos x="214" y="317"/>
                  </a:cxn>
                  <a:cxn ang="0">
                    <a:pos x="228" y="293"/>
                  </a:cxn>
                  <a:cxn ang="0">
                    <a:pos x="237" y="275"/>
                  </a:cxn>
                  <a:cxn ang="0">
                    <a:pos x="242" y="261"/>
                  </a:cxn>
                  <a:cxn ang="0">
                    <a:pos x="260" y="256"/>
                  </a:cxn>
                  <a:cxn ang="0">
                    <a:pos x="265" y="223"/>
                  </a:cxn>
                </a:cxnLst>
                <a:rect l="0" t="0" r="r" b="b"/>
                <a:pathLst>
                  <a:path w="265" h="326">
                    <a:moveTo>
                      <a:pt x="265" y="219"/>
                    </a:moveTo>
                    <a:lnTo>
                      <a:pt x="265" y="219"/>
                    </a:lnTo>
                    <a:lnTo>
                      <a:pt x="260" y="214"/>
                    </a:lnTo>
                    <a:lnTo>
                      <a:pt x="260" y="205"/>
                    </a:lnTo>
                    <a:lnTo>
                      <a:pt x="256" y="181"/>
                    </a:lnTo>
                    <a:lnTo>
                      <a:pt x="256" y="167"/>
                    </a:lnTo>
                    <a:lnTo>
                      <a:pt x="251" y="158"/>
                    </a:lnTo>
                    <a:lnTo>
                      <a:pt x="237" y="135"/>
                    </a:lnTo>
                    <a:lnTo>
                      <a:pt x="228" y="139"/>
                    </a:lnTo>
                    <a:lnTo>
                      <a:pt x="209" y="144"/>
                    </a:lnTo>
                    <a:lnTo>
                      <a:pt x="209" y="149"/>
                    </a:lnTo>
                    <a:lnTo>
                      <a:pt x="200" y="163"/>
                    </a:lnTo>
                    <a:lnTo>
                      <a:pt x="195" y="167"/>
                    </a:lnTo>
                    <a:lnTo>
                      <a:pt x="186" y="172"/>
                    </a:lnTo>
                    <a:lnTo>
                      <a:pt x="181" y="167"/>
                    </a:lnTo>
                    <a:lnTo>
                      <a:pt x="177" y="163"/>
                    </a:lnTo>
                    <a:lnTo>
                      <a:pt x="181" y="153"/>
                    </a:lnTo>
                    <a:lnTo>
                      <a:pt x="186" y="144"/>
                    </a:lnTo>
                    <a:lnTo>
                      <a:pt x="200" y="130"/>
                    </a:lnTo>
                    <a:lnTo>
                      <a:pt x="205" y="121"/>
                    </a:lnTo>
                    <a:lnTo>
                      <a:pt x="214" y="116"/>
                    </a:lnTo>
                    <a:lnTo>
                      <a:pt x="214" y="107"/>
                    </a:lnTo>
                    <a:lnTo>
                      <a:pt x="214" y="97"/>
                    </a:lnTo>
                    <a:lnTo>
                      <a:pt x="209" y="74"/>
                    </a:lnTo>
                    <a:lnTo>
                      <a:pt x="205" y="65"/>
                    </a:lnTo>
                    <a:lnTo>
                      <a:pt x="205" y="60"/>
                    </a:lnTo>
                    <a:lnTo>
                      <a:pt x="209" y="56"/>
                    </a:lnTo>
                    <a:lnTo>
                      <a:pt x="209" y="56"/>
                    </a:lnTo>
                    <a:lnTo>
                      <a:pt x="205" y="42"/>
                    </a:lnTo>
                    <a:lnTo>
                      <a:pt x="195" y="32"/>
                    </a:lnTo>
                    <a:lnTo>
                      <a:pt x="181" y="28"/>
                    </a:lnTo>
                    <a:lnTo>
                      <a:pt x="172" y="23"/>
                    </a:lnTo>
                    <a:lnTo>
                      <a:pt x="167" y="18"/>
                    </a:lnTo>
                    <a:lnTo>
                      <a:pt x="153" y="9"/>
                    </a:lnTo>
                    <a:lnTo>
                      <a:pt x="149" y="4"/>
                    </a:lnTo>
                    <a:lnTo>
                      <a:pt x="144" y="9"/>
                    </a:lnTo>
                    <a:lnTo>
                      <a:pt x="139" y="4"/>
                    </a:lnTo>
                    <a:lnTo>
                      <a:pt x="130" y="0"/>
                    </a:lnTo>
                    <a:lnTo>
                      <a:pt x="116" y="4"/>
                    </a:lnTo>
                    <a:lnTo>
                      <a:pt x="112" y="9"/>
                    </a:lnTo>
                    <a:lnTo>
                      <a:pt x="112" y="14"/>
                    </a:lnTo>
                    <a:lnTo>
                      <a:pt x="112" y="23"/>
                    </a:lnTo>
                    <a:lnTo>
                      <a:pt x="116" y="28"/>
                    </a:lnTo>
                    <a:lnTo>
                      <a:pt x="116" y="32"/>
                    </a:lnTo>
                    <a:lnTo>
                      <a:pt x="102" y="37"/>
                    </a:lnTo>
                    <a:lnTo>
                      <a:pt x="88" y="42"/>
                    </a:lnTo>
                    <a:lnTo>
                      <a:pt x="88" y="56"/>
                    </a:lnTo>
                    <a:lnTo>
                      <a:pt x="88" y="65"/>
                    </a:lnTo>
                    <a:lnTo>
                      <a:pt x="84" y="69"/>
                    </a:lnTo>
                    <a:lnTo>
                      <a:pt x="79" y="74"/>
                    </a:lnTo>
                    <a:lnTo>
                      <a:pt x="79" y="69"/>
                    </a:lnTo>
                    <a:lnTo>
                      <a:pt x="74" y="56"/>
                    </a:lnTo>
                    <a:lnTo>
                      <a:pt x="74" y="51"/>
                    </a:lnTo>
                    <a:lnTo>
                      <a:pt x="70" y="56"/>
                    </a:lnTo>
                    <a:lnTo>
                      <a:pt x="61" y="60"/>
                    </a:lnTo>
                    <a:lnTo>
                      <a:pt x="47" y="69"/>
                    </a:lnTo>
                    <a:lnTo>
                      <a:pt x="47" y="79"/>
                    </a:lnTo>
                    <a:lnTo>
                      <a:pt x="42" y="88"/>
                    </a:lnTo>
                    <a:lnTo>
                      <a:pt x="42" y="97"/>
                    </a:lnTo>
                    <a:lnTo>
                      <a:pt x="37" y="107"/>
                    </a:lnTo>
                    <a:lnTo>
                      <a:pt x="37" y="116"/>
                    </a:lnTo>
                    <a:lnTo>
                      <a:pt x="37" y="121"/>
                    </a:lnTo>
                    <a:lnTo>
                      <a:pt x="33" y="125"/>
                    </a:lnTo>
                    <a:lnTo>
                      <a:pt x="33" y="149"/>
                    </a:lnTo>
                    <a:lnTo>
                      <a:pt x="23" y="172"/>
                    </a:lnTo>
                    <a:lnTo>
                      <a:pt x="33" y="195"/>
                    </a:lnTo>
                    <a:lnTo>
                      <a:pt x="37" y="205"/>
                    </a:lnTo>
                    <a:lnTo>
                      <a:pt x="42" y="214"/>
                    </a:lnTo>
                    <a:lnTo>
                      <a:pt x="42" y="251"/>
                    </a:lnTo>
                    <a:lnTo>
                      <a:pt x="28" y="279"/>
                    </a:lnTo>
                    <a:lnTo>
                      <a:pt x="19" y="303"/>
                    </a:lnTo>
                    <a:lnTo>
                      <a:pt x="14" y="312"/>
                    </a:lnTo>
                    <a:lnTo>
                      <a:pt x="0" y="321"/>
                    </a:lnTo>
                    <a:lnTo>
                      <a:pt x="65" y="321"/>
                    </a:lnTo>
                    <a:lnTo>
                      <a:pt x="126" y="321"/>
                    </a:lnTo>
                    <a:lnTo>
                      <a:pt x="126" y="326"/>
                    </a:lnTo>
                    <a:lnTo>
                      <a:pt x="209" y="326"/>
                    </a:lnTo>
                    <a:lnTo>
                      <a:pt x="214" y="317"/>
                    </a:lnTo>
                    <a:lnTo>
                      <a:pt x="228" y="303"/>
                    </a:lnTo>
                    <a:lnTo>
                      <a:pt x="228" y="293"/>
                    </a:lnTo>
                    <a:lnTo>
                      <a:pt x="232" y="279"/>
                    </a:lnTo>
                    <a:lnTo>
                      <a:pt x="237" y="275"/>
                    </a:lnTo>
                    <a:lnTo>
                      <a:pt x="237" y="265"/>
                    </a:lnTo>
                    <a:lnTo>
                      <a:pt x="242" y="261"/>
                    </a:lnTo>
                    <a:lnTo>
                      <a:pt x="246" y="256"/>
                    </a:lnTo>
                    <a:lnTo>
                      <a:pt x="260" y="256"/>
                    </a:lnTo>
                    <a:lnTo>
                      <a:pt x="260" y="251"/>
                    </a:lnTo>
                    <a:lnTo>
                      <a:pt x="265" y="223"/>
                    </a:lnTo>
                    <a:lnTo>
                      <a:pt x="265" y="219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89" name="Freeform 156"/>
              <p:cNvSpPr>
                <a:spLocks/>
              </p:cNvSpPr>
              <p:nvPr/>
            </p:nvSpPr>
            <p:spPr bwMode="auto">
              <a:xfrm>
                <a:off x="6969572" y="1059855"/>
                <a:ext cx="420687" cy="517525"/>
              </a:xfrm>
              <a:custGeom>
                <a:avLst/>
                <a:gdLst/>
                <a:ahLst/>
                <a:cxnLst>
                  <a:cxn ang="0">
                    <a:pos x="265" y="219"/>
                  </a:cxn>
                  <a:cxn ang="0">
                    <a:pos x="260" y="205"/>
                  </a:cxn>
                  <a:cxn ang="0">
                    <a:pos x="256" y="167"/>
                  </a:cxn>
                  <a:cxn ang="0">
                    <a:pos x="237" y="135"/>
                  </a:cxn>
                  <a:cxn ang="0">
                    <a:pos x="209" y="144"/>
                  </a:cxn>
                  <a:cxn ang="0">
                    <a:pos x="200" y="163"/>
                  </a:cxn>
                  <a:cxn ang="0">
                    <a:pos x="186" y="172"/>
                  </a:cxn>
                  <a:cxn ang="0">
                    <a:pos x="177" y="163"/>
                  </a:cxn>
                  <a:cxn ang="0">
                    <a:pos x="186" y="144"/>
                  </a:cxn>
                  <a:cxn ang="0">
                    <a:pos x="205" y="121"/>
                  </a:cxn>
                  <a:cxn ang="0">
                    <a:pos x="214" y="107"/>
                  </a:cxn>
                  <a:cxn ang="0">
                    <a:pos x="209" y="74"/>
                  </a:cxn>
                  <a:cxn ang="0">
                    <a:pos x="205" y="60"/>
                  </a:cxn>
                  <a:cxn ang="0">
                    <a:pos x="209" y="56"/>
                  </a:cxn>
                  <a:cxn ang="0">
                    <a:pos x="195" y="32"/>
                  </a:cxn>
                  <a:cxn ang="0">
                    <a:pos x="172" y="23"/>
                  </a:cxn>
                  <a:cxn ang="0">
                    <a:pos x="153" y="9"/>
                  </a:cxn>
                  <a:cxn ang="0">
                    <a:pos x="144" y="9"/>
                  </a:cxn>
                  <a:cxn ang="0">
                    <a:pos x="130" y="0"/>
                  </a:cxn>
                  <a:cxn ang="0">
                    <a:pos x="112" y="9"/>
                  </a:cxn>
                  <a:cxn ang="0">
                    <a:pos x="112" y="23"/>
                  </a:cxn>
                  <a:cxn ang="0">
                    <a:pos x="116" y="32"/>
                  </a:cxn>
                  <a:cxn ang="0">
                    <a:pos x="88" y="42"/>
                  </a:cxn>
                  <a:cxn ang="0">
                    <a:pos x="88" y="65"/>
                  </a:cxn>
                  <a:cxn ang="0">
                    <a:pos x="79" y="74"/>
                  </a:cxn>
                  <a:cxn ang="0">
                    <a:pos x="74" y="56"/>
                  </a:cxn>
                  <a:cxn ang="0">
                    <a:pos x="70" y="56"/>
                  </a:cxn>
                  <a:cxn ang="0">
                    <a:pos x="47" y="69"/>
                  </a:cxn>
                  <a:cxn ang="0">
                    <a:pos x="42" y="88"/>
                  </a:cxn>
                  <a:cxn ang="0">
                    <a:pos x="37" y="107"/>
                  </a:cxn>
                  <a:cxn ang="0">
                    <a:pos x="37" y="121"/>
                  </a:cxn>
                  <a:cxn ang="0">
                    <a:pos x="33" y="149"/>
                  </a:cxn>
                  <a:cxn ang="0">
                    <a:pos x="33" y="195"/>
                  </a:cxn>
                  <a:cxn ang="0">
                    <a:pos x="42" y="214"/>
                  </a:cxn>
                  <a:cxn ang="0">
                    <a:pos x="28" y="279"/>
                  </a:cxn>
                  <a:cxn ang="0">
                    <a:pos x="14" y="312"/>
                  </a:cxn>
                  <a:cxn ang="0">
                    <a:pos x="65" y="321"/>
                  </a:cxn>
                  <a:cxn ang="0">
                    <a:pos x="126" y="326"/>
                  </a:cxn>
                  <a:cxn ang="0">
                    <a:pos x="214" y="317"/>
                  </a:cxn>
                  <a:cxn ang="0">
                    <a:pos x="228" y="293"/>
                  </a:cxn>
                  <a:cxn ang="0">
                    <a:pos x="237" y="275"/>
                  </a:cxn>
                  <a:cxn ang="0">
                    <a:pos x="242" y="261"/>
                  </a:cxn>
                  <a:cxn ang="0">
                    <a:pos x="260" y="256"/>
                  </a:cxn>
                  <a:cxn ang="0">
                    <a:pos x="265" y="223"/>
                  </a:cxn>
                </a:cxnLst>
                <a:rect l="0" t="0" r="r" b="b"/>
                <a:pathLst>
                  <a:path w="265" h="326">
                    <a:moveTo>
                      <a:pt x="265" y="219"/>
                    </a:moveTo>
                    <a:lnTo>
                      <a:pt x="265" y="219"/>
                    </a:lnTo>
                    <a:lnTo>
                      <a:pt x="260" y="214"/>
                    </a:lnTo>
                    <a:lnTo>
                      <a:pt x="260" y="205"/>
                    </a:lnTo>
                    <a:lnTo>
                      <a:pt x="256" y="181"/>
                    </a:lnTo>
                    <a:lnTo>
                      <a:pt x="256" y="167"/>
                    </a:lnTo>
                    <a:lnTo>
                      <a:pt x="251" y="158"/>
                    </a:lnTo>
                    <a:lnTo>
                      <a:pt x="237" y="135"/>
                    </a:lnTo>
                    <a:lnTo>
                      <a:pt x="228" y="139"/>
                    </a:lnTo>
                    <a:lnTo>
                      <a:pt x="209" y="144"/>
                    </a:lnTo>
                    <a:lnTo>
                      <a:pt x="209" y="149"/>
                    </a:lnTo>
                    <a:lnTo>
                      <a:pt x="200" y="163"/>
                    </a:lnTo>
                    <a:lnTo>
                      <a:pt x="195" y="167"/>
                    </a:lnTo>
                    <a:lnTo>
                      <a:pt x="186" y="172"/>
                    </a:lnTo>
                    <a:lnTo>
                      <a:pt x="181" y="167"/>
                    </a:lnTo>
                    <a:lnTo>
                      <a:pt x="177" y="163"/>
                    </a:lnTo>
                    <a:lnTo>
                      <a:pt x="181" y="153"/>
                    </a:lnTo>
                    <a:lnTo>
                      <a:pt x="186" y="144"/>
                    </a:lnTo>
                    <a:lnTo>
                      <a:pt x="200" y="130"/>
                    </a:lnTo>
                    <a:lnTo>
                      <a:pt x="205" y="121"/>
                    </a:lnTo>
                    <a:lnTo>
                      <a:pt x="214" y="116"/>
                    </a:lnTo>
                    <a:lnTo>
                      <a:pt x="214" y="107"/>
                    </a:lnTo>
                    <a:lnTo>
                      <a:pt x="214" y="97"/>
                    </a:lnTo>
                    <a:lnTo>
                      <a:pt x="209" y="74"/>
                    </a:lnTo>
                    <a:lnTo>
                      <a:pt x="205" y="65"/>
                    </a:lnTo>
                    <a:lnTo>
                      <a:pt x="205" y="60"/>
                    </a:lnTo>
                    <a:lnTo>
                      <a:pt x="209" y="56"/>
                    </a:lnTo>
                    <a:lnTo>
                      <a:pt x="209" y="56"/>
                    </a:lnTo>
                    <a:lnTo>
                      <a:pt x="205" y="42"/>
                    </a:lnTo>
                    <a:lnTo>
                      <a:pt x="195" y="32"/>
                    </a:lnTo>
                    <a:lnTo>
                      <a:pt x="181" y="28"/>
                    </a:lnTo>
                    <a:lnTo>
                      <a:pt x="172" y="23"/>
                    </a:lnTo>
                    <a:lnTo>
                      <a:pt x="167" y="18"/>
                    </a:lnTo>
                    <a:lnTo>
                      <a:pt x="153" y="9"/>
                    </a:lnTo>
                    <a:lnTo>
                      <a:pt x="149" y="4"/>
                    </a:lnTo>
                    <a:lnTo>
                      <a:pt x="144" y="9"/>
                    </a:lnTo>
                    <a:lnTo>
                      <a:pt x="139" y="4"/>
                    </a:lnTo>
                    <a:lnTo>
                      <a:pt x="130" y="0"/>
                    </a:lnTo>
                    <a:lnTo>
                      <a:pt x="116" y="4"/>
                    </a:lnTo>
                    <a:lnTo>
                      <a:pt x="112" y="9"/>
                    </a:lnTo>
                    <a:lnTo>
                      <a:pt x="112" y="14"/>
                    </a:lnTo>
                    <a:lnTo>
                      <a:pt x="112" y="23"/>
                    </a:lnTo>
                    <a:lnTo>
                      <a:pt x="116" y="28"/>
                    </a:lnTo>
                    <a:lnTo>
                      <a:pt x="116" y="32"/>
                    </a:lnTo>
                    <a:lnTo>
                      <a:pt x="102" y="37"/>
                    </a:lnTo>
                    <a:lnTo>
                      <a:pt x="88" y="42"/>
                    </a:lnTo>
                    <a:lnTo>
                      <a:pt x="88" y="56"/>
                    </a:lnTo>
                    <a:lnTo>
                      <a:pt x="88" y="65"/>
                    </a:lnTo>
                    <a:lnTo>
                      <a:pt x="84" y="69"/>
                    </a:lnTo>
                    <a:lnTo>
                      <a:pt x="79" y="74"/>
                    </a:lnTo>
                    <a:lnTo>
                      <a:pt x="79" y="69"/>
                    </a:lnTo>
                    <a:lnTo>
                      <a:pt x="74" y="56"/>
                    </a:lnTo>
                    <a:lnTo>
                      <a:pt x="74" y="51"/>
                    </a:lnTo>
                    <a:lnTo>
                      <a:pt x="70" y="56"/>
                    </a:lnTo>
                    <a:lnTo>
                      <a:pt x="61" y="60"/>
                    </a:lnTo>
                    <a:lnTo>
                      <a:pt x="47" y="69"/>
                    </a:lnTo>
                    <a:lnTo>
                      <a:pt x="47" y="79"/>
                    </a:lnTo>
                    <a:lnTo>
                      <a:pt x="42" y="88"/>
                    </a:lnTo>
                    <a:lnTo>
                      <a:pt x="42" y="97"/>
                    </a:lnTo>
                    <a:lnTo>
                      <a:pt x="37" y="107"/>
                    </a:lnTo>
                    <a:lnTo>
                      <a:pt x="37" y="116"/>
                    </a:lnTo>
                    <a:lnTo>
                      <a:pt x="37" y="121"/>
                    </a:lnTo>
                    <a:lnTo>
                      <a:pt x="33" y="125"/>
                    </a:lnTo>
                    <a:lnTo>
                      <a:pt x="33" y="149"/>
                    </a:lnTo>
                    <a:lnTo>
                      <a:pt x="23" y="172"/>
                    </a:lnTo>
                    <a:lnTo>
                      <a:pt x="33" y="195"/>
                    </a:lnTo>
                    <a:lnTo>
                      <a:pt x="37" y="205"/>
                    </a:lnTo>
                    <a:lnTo>
                      <a:pt x="42" y="214"/>
                    </a:lnTo>
                    <a:lnTo>
                      <a:pt x="42" y="251"/>
                    </a:lnTo>
                    <a:lnTo>
                      <a:pt x="28" y="279"/>
                    </a:lnTo>
                    <a:lnTo>
                      <a:pt x="19" y="303"/>
                    </a:lnTo>
                    <a:lnTo>
                      <a:pt x="14" y="312"/>
                    </a:lnTo>
                    <a:lnTo>
                      <a:pt x="0" y="321"/>
                    </a:lnTo>
                    <a:lnTo>
                      <a:pt x="65" y="321"/>
                    </a:lnTo>
                    <a:lnTo>
                      <a:pt x="126" y="321"/>
                    </a:lnTo>
                    <a:lnTo>
                      <a:pt x="126" y="326"/>
                    </a:lnTo>
                    <a:lnTo>
                      <a:pt x="209" y="326"/>
                    </a:lnTo>
                    <a:lnTo>
                      <a:pt x="214" y="317"/>
                    </a:lnTo>
                    <a:lnTo>
                      <a:pt x="228" y="303"/>
                    </a:lnTo>
                    <a:lnTo>
                      <a:pt x="228" y="293"/>
                    </a:lnTo>
                    <a:lnTo>
                      <a:pt x="232" y="279"/>
                    </a:lnTo>
                    <a:lnTo>
                      <a:pt x="237" y="275"/>
                    </a:lnTo>
                    <a:lnTo>
                      <a:pt x="237" y="265"/>
                    </a:lnTo>
                    <a:lnTo>
                      <a:pt x="242" y="261"/>
                    </a:lnTo>
                    <a:lnTo>
                      <a:pt x="246" y="256"/>
                    </a:lnTo>
                    <a:lnTo>
                      <a:pt x="260" y="256"/>
                    </a:lnTo>
                    <a:lnTo>
                      <a:pt x="260" y="251"/>
                    </a:lnTo>
                    <a:lnTo>
                      <a:pt x="265" y="223"/>
                    </a:lnTo>
                    <a:lnTo>
                      <a:pt x="265" y="219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90" name="Freeform 157"/>
              <p:cNvSpPr>
                <a:spLocks/>
              </p:cNvSpPr>
              <p:nvPr/>
            </p:nvSpPr>
            <p:spPr bwMode="auto">
              <a:xfrm>
                <a:off x="6660009" y="2177455"/>
                <a:ext cx="803275" cy="192088"/>
              </a:xfrm>
              <a:custGeom>
                <a:avLst/>
                <a:gdLst/>
                <a:ahLst/>
                <a:cxnLst>
                  <a:cxn ang="0">
                    <a:pos x="506" y="4"/>
                  </a:cxn>
                  <a:cxn ang="0">
                    <a:pos x="386" y="4"/>
                  </a:cxn>
                  <a:cxn ang="0">
                    <a:pos x="302" y="4"/>
                  </a:cxn>
                  <a:cxn ang="0">
                    <a:pos x="218" y="4"/>
                  </a:cxn>
                  <a:cxn ang="0">
                    <a:pos x="218" y="4"/>
                  </a:cxn>
                  <a:cxn ang="0">
                    <a:pos x="144" y="4"/>
                  </a:cxn>
                  <a:cxn ang="0">
                    <a:pos x="144" y="4"/>
                  </a:cxn>
                  <a:cxn ang="0">
                    <a:pos x="130" y="0"/>
                  </a:cxn>
                  <a:cxn ang="0">
                    <a:pos x="130" y="14"/>
                  </a:cxn>
                  <a:cxn ang="0">
                    <a:pos x="46" y="14"/>
                  </a:cxn>
                  <a:cxn ang="0">
                    <a:pos x="46" y="18"/>
                  </a:cxn>
                  <a:cxn ang="0">
                    <a:pos x="46" y="14"/>
                  </a:cxn>
                  <a:cxn ang="0">
                    <a:pos x="42" y="14"/>
                  </a:cxn>
                  <a:cxn ang="0">
                    <a:pos x="42" y="23"/>
                  </a:cxn>
                  <a:cxn ang="0">
                    <a:pos x="37" y="28"/>
                  </a:cxn>
                  <a:cxn ang="0">
                    <a:pos x="42" y="32"/>
                  </a:cxn>
                  <a:cxn ang="0">
                    <a:pos x="33" y="32"/>
                  </a:cxn>
                  <a:cxn ang="0">
                    <a:pos x="37" y="42"/>
                  </a:cxn>
                  <a:cxn ang="0">
                    <a:pos x="33" y="51"/>
                  </a:cxn>
                  <a:cxn ang="0">
                    <a:pos x="37" y="60"/>
                  </a:cxn>
                  <a:cxn ang="0">
                    <a:pos x="28" y="60"/>
                  </a:cxn>
                  <a:cxn ang="0">
                    <a:pos x="33" y="65"/>
                  </a:cxn>
                  <a:cxn ang="0">
                    <a:pos x="33" y="65"/>
                  </a:cxn>
                  <a:cxn ang="0">
                    <a:pos x="19" y="69"/>
                  </a:cxn>
                  <a:cxn ang="0">
                    <a:pos x="23" y="79"/>
                  </a:cxn>
                  <a:cxn ang="0">
                    <a:pos x="19" y="79"/>
                  </a:cxn>
                  <a:cxn ang="0">
                    <a:pos x="23" y="88"/>
                  </a:cxn>
                  <a:cxn ang="0">
                    <a:pos x="14" y="88"/>
                  </a:cxn>
                  <a:cxn ang="0">
                    <a:pos x="9" y="97"/>
                  </a:cxn>
                  <a:cxn ang="0">
                    <a:pos x="9" y="116"/>
                  </a:cxn>
                  <a:cxn ang="0">
                    <a:pos x="5" y="116"/>
                  </a:cxn>
                  <a:cxn ang="0">
                    <a:pos x="5" y="121"/>
                  </a:cxn>
                  <a:cxn ang="0">
                    <a:pos x="0" y="121"/>
                  </a:cxn>
                  <a:cxn ang="0">
                    <a:pos x="56" y="121"/>
                  </a:cxn>
                  <a:cxn ang="0">
                    <a:pos x="121" y="121"/>
                  </a:cxn>
                  <a:cxn ang="0">
                    <a:pos x="200" y="121"/>
                  </a:cxn>
                  <a:cxn ang="0">
                    <a:pos x="274" y="121"/>
                  </a:cxn>
                  <a:cxn ang="0">
                    <a:pos x="348" y="121"/>
                  </a:cxn>
                  <a:cxn ang="0">
                    <a:pos x="353" y="107"/>
                  </a:cxn>
                  <a:cxn ang="0">
                    <a:pos x="353" y="107"/>
                  </a:cxn>
                  <a:cxn ang="0">
                    <a:pos x="362" y="107"/>
                  </a:cxn>
                  <a:cxn ang="0">
                    <a:pos x="367" y="93"/>
                  </a:cxn>
                  <a:cxn ang="0">
                    <a:pos x="376" y="88"/>
                  </a:cxn>
                  <a:cxn ang="0">
                    <a:pos x="386" y="83"/>
                  </a:cxn>
                  <a:cxn ang="0">
                    <a:pos x="400" y="83"/>
                  </a:cxn>
                  <a:cxn ang="0">
                    <a:pos x="418" y="69"/>
                  </a:cxn>
                  <a:cxn ang="0">
                    <a:pos x="427" y="69"/>
                  </a:cxn>
                  <a:cxn ang="0">
                    <a:pos x="432" y="60"/>
                  </a:cxn>
                  <a:cxn ang="0">
                    <a:pos x="432" y="56"/>
                  </a:cxn>
                  <a:cxn ang="0">
                    <a:pos x="437" y="56"/>
                  </a:cxn>
                  <a:cxn ang="0">
                    <a:pos x="441" y="51"/>
                  </a:cxn>
                  <a:cxn ang="0">
                    <a:pos x="451" y="46"/>
                  </a:cxn>
                  <a:cxn ang="0">
                    <a:pos x="451" y="56"/>
                  </a:cxn>
                  <a:cxn ang="0">
                    <a:pos x="469" y="42"/>
                  </a:cxn>
                  <a:cxn ang="0">
                    <a:pos x="474" y="42"/>
                  </a:cxn>
                  <a:cxn ang="0">
                    <a:pos x="483" y="46"/>
                  </a:cxn>
                  <a:cxn ang="0">
                    <a:pos x="492" y="28"/>
                  </a:cxn>
                  <a:cxn ang="0">
                    <a:pos x="497" y="28"/>
                  </a:cxn>
                  <a:cxn ang="0">
                    <a:pos x="502" y="28"/>
                  </a:cxn>
                  <a:cxn ang="0">
                    <a:pos x="502" y="23"/>
                  </a:cxn>
                  <a:cxn ang="0">
                    <a:pos x="502" y="18"/>
                  </a:cxn>
                  <a:cxn ang="0">
                    <a:pos x="502" y="14"/>
                  </a:cxn>
                  <a:cxn ang="0">
                    <a:pos x="506" y="4"/>
                  </a:cxn>
                </a:cxnLst>
                <a:rect l="0" t="0" r="r" b="b"/>
                <a:pathLst>
                  <a:path w="506" h="121">
                    <a:moveTo>
                      <a:pt x="506" y="4"/>
                    </a:moveTo>
                    <a:lnTo>
                      <a:pt x="386" y="4"/>
                    </a:lnTo>
                    <a:lnTo>
                      <a:pt x="302" y="4"/>
                    </a:lnTo>
                    <a:lnTo>
                      <a:pt x="218" y="4"/>
                    </a:lnTo>
                    <a:lnTo>
                      <a:pt x="218" y="4"/>
                    </a:lnTo>
                    <a:lnTo>
                      <a:pt x="144" y="4"/>
                    </a:lnTo>
                    <a:lnTo>
                      <a:pt x="144" y="4"/>
                    </a:lnTo>
                    <a:lnTo>
                      <a:pt x="130" y="0"/>
                    </a:lnTo>
                    <a:lnTo>
                      <a:pt x="130" y="14"/>
                    </a:lnTo>
                    <a:lnTo>
                      <a:pt x="46" y="14"/>
                    </a:lnTo>
                    <a:lnTo>
                      <a:pt x="46" y="18"/>
                    </a:lnTo>
                    <a:lnTo>
                      <a:pt x="46" y="14"/>
                    </a:lnTo>
                    <a:lnTo>
                      <a:pt x="42" y="14"/>
                    </a:lnTo>
                    <a:lnTo>
                      <a:pt x="42" y="23"/>
                    </a:lnTo>
                    <a:lnTo>
                      <a:pt x="37" y="28"/>
                    </a:lnTo>
                    <a:lnTo>
                      <a:pt x="42" y="32"/>
                    </a:lnTo>
                    <a:lnTo>
                      <a:pt x="33" y="32"/>
                    </a:lnTo>
                    <a:lnTo>
                      <a:pt x="37" y="42"/>
                    </a:lnTo>
                    <a:lnTo>
                      <a:pt x="33" y="51"/>
                    </a:lnTo>
                    <a:lnTo>
                      <a:pt x="37" y="60"/>
                    </a:lnTo>
                    <a:lnTo>
                      <a:pt x="28" y="60"/>
                    </a:lnTo>
                    <a:lnTo>
                      <a:pt x="33" y="65"/>
                    </a:lnTo>
                    <a:lnTo>
                      <a:pt x="33" y="65"/>
                    </a:lnTo>
                    <a:lnTo>
                      <a:pt x="19" y="69"/>
                    </a:lnTo>
                    <a:lnTo>
                      <a:pt x="23" y="79"/>
                    </a:lnTo>
                    <a:lnTo>
                      <a:pt x="19" y="79"/>
                    </a:lnTo>
                    <a:lnTo>
                      <a:pt x="23" y="88"/>
                    </a:lnTo>
                    <a:lnTo>
                      <a:pt x="14" y="88"/>
                    </a:lnTo>
                    <a:lnTo>
                      <a:pt x="9" y="97"/>
                    </a:lnTo>
                    <a:lnTo>
                      <a:pt x="9" y="116"/>
                    </a:lnTo>
                    <a:lnTo>
                      <a:pt x="5" y="116"/>
                    </a:lnTo>
                    <a:lnTo>
                      <a:pt x="5" y="121"/>
                    </a:lnTo>
                    <a:lnTo>
                      <a:pt x="0" y="121"/>
                    </a:lnTo>
                    <a:lnTo>
                      <a:pt x="56" y="121"/>
                    </a:lnTo>
                    <a:lnTo>
                      <a:pt x="121" y="121"/>
                    </a:lnTo>
                    <a:lnTo>
                      <a:pt x="200" y="121"/>
                    </a:lnTo>
                    <a:lnTo>
                      <a:pt x="274" y="121"/>
                    </a:lnTo>
                    <a:lnTo>
                      <a:pt x="348" y="121"/>
                    </a:lnTo>
                    <a:lnTo>
                      <a:pt x="353" y="107"/>
                    </a:lnTo>
                    <a:lnTo>
                      <a:pt x="353" y="107"/>
                    </a:lnTo>
                    <a:lnTo>
                      <a:pt x="362" y="107"/>
                    </a:lnTo>
                    <a:lnTo>
                      <a:pt x="367" y="93"/>
                    </a:lnTo>
                    <a:lnTo>
                      <a:pt x="376" y="88"/>
                    </a:lnTo>
                    <a:lnTo>
                      <a:pt x="386" y="83"/>
                    </a:lnTo>
                    <a:lnTo>
                      <a:pt x="400" y="83"/>
                    </a:lnTo>
                    <a:lnTo>
                      <a:pt x="418" y="69"/>
                    </a:lnTo>
                    <a:lnTo>
                      <a:pt x="427" y="69"/>
                    </a:lnTo>
                    <a:lnTo>
                      <a:pt x="432" y="60"/>
                    </a:lnTo>
                    <a:lnTo>
                      <a:pt x="432" y="56"/>
                    </a:lnTo>
                    <a:lnTo>
                      <a:pt x="437" y="56"/>
                    </a:lnTo>
                    <a:lnTo>
                      <a:pt x="441" y="51"/>
                    </a:lnTo>
                    <a:lnTo>
                      <a:pt x="451" y="46"/>
                    </a:lnTo>
                    <a:lnTo>
                      <a:pt x="451" y="56"/>
                    </a:lnTo>
                    <a:lnTo>
                      <a:pt x="469" y="42"/>
                    </a:lnTo>
                    <a:lnTo>
                      <a:pt x="474" y="42"/>
                    </a:lnTo>
                    <a:lnTo>
                      <a:pt x="483" y="46"/>
                    </a:lnTo>
                    <a:lnTo>
                      <a:pt x="492" y="28"/>
                    </a:lnTo>
                    <a:lnTo>
                      <a:pt x="497" y="28"/>
                    </a:lnTo>
                    <a:lnTo>
                      <a:pt x="502" y="28"/>
                    </a:lnTo>
                    <a:lnTo>
                      <a:pt x="502" y="23"/>
                    </a:lnTo>
                    <a:lnTo>
                      <a:pt x="502" y="18"/>
                    </a:lnTo>
                    <a:lnTo>
                      <a:pt x="502" y="14"/>
                    </a:lnTo>
                    <a:lnTo>
                      <a:pt x="506" y="4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91" name="Freeform 158"/>
              <p:cNvSpPr>
                <a:spLocks/>
              </p:cNvSpPr>
              <p:nvPr/>
            </p:nvSpPr>
            <p:spPr bwMode="auto">
              <a:xfrm>
                <a:off x="6660009" y="2177455"/>
                <a:ext cx="803275" cy="192088"/>
              </a:xfrm>
              <a:custGeom>
                <a:avLst/>
                <a:gdLst/>
                <a:ahLst/>
                <a:cxnLst>
                  <a:cxn ang="0">
                    <a:pos x="506" y="4"/>
                  </a:cxn>
                  <a:cxn ang="0">
                    <a:pos x="386" y="4"/>
                  </a:cxn>
                  <a:cxn ang="0">
                    <a:pos x="302" y="4"/>
                  </a:cxn>
                  <a:cxn ang="0">
                    <a:pos x="218" y="4"/>
                  </a:cxn>
                  <a:cxn ang="0">
                    <a:pos x="218" y="4"/>
                  </a:cxn>
                  <a:cxn ang="0">
                    <a:pos x="144" y="4"/>
                  </a:cxn>
                  <a:cxn ang="0">
                    <a:pos x="144" y="4"/>
                  </a:cxn>
                  <a:cxn ang="0">
                    <a:pos x="130" y="0"/>
                  </a:cxn>
                  <a:cxn ang="0">
                    <a:pos x="130" y="14"/>
                  </a:cxn>
                  <a:cxn ang="0">
                    <a:pos x="46" y="14"/>
                  </a:cxn>
                  <a:cxn ang="0">
                    <a:pos x="46" y="18"/>
                  </a:cxn>
                  <a:cxn ang="0">
                    <a:pos x="46" y="14"/>
                  </a:cxn>
                  <a:cxn ang="0">
                    <a:pos x="42" y="14"/>
                  </a:cxn>
                  <a:cxn ang="0">
                    <a:pos x="42" y="23"/>
                  </a:cxn>
                  <a:cxn ang="0">
                    <a:pos x="37" y="28"/>
                  </a:cxn>
                  <a:cxn ang="0">
                    <a:pos x="42" y="32"/>
                  </a:cxn>
                  <a:cxn ang="0">
                    <a:pos x="33" y="32"/>
                  </a:cxn>
                  <a:cxn ang="0">
                    <a:pos x="37" y="42"/>
                  </a:cxn>
                  <a:cxn ang="0">
                    <a:pos x="33" y="51"/>
                  </a:cxn>
                  <a:cxn ang="0">
                    <a:pos x="37" y="60"/>
                  </a:cxn>
                  <a:cxn ang="0">
                    <a:pos x="28" y="60"/>
                  </a:cxn>
                  <a:cxn ang="0">
                    <a:pos x="33" y="65"/>
                  </a:cxn>
                  <a:cxn ang="0">
                    <a:pos x="33" y="65"/>
                  </a:cxn>
                  <a:cxn ang="0">
                    <a:pos x="19" y="69"/>
                  </a:cxn>
                  <a:cxn ang="0">
                    <a:pos x="23" y="79"/>
                  </a:cxn>
                  <a:cxn ang="0">
                    <a:pos x="19" y="79"/>
                  </a:cxn>
                  <a:cxn ang="0">
                    <a:pos x="23" y="88"/>
                  </a:cxn>
                  <a:cxn ang="0">
                    <a:pos x="14" y="88"/>
                  </a:cxn>
                  <a:cxn ang="0">
                    <a:pos x="9" y="97"/>
                  </a:cxn>
                  <a:cxn ang="0">
                    <a:pos x="9" y="116"/>
                  </a:cxn>
                  <a:cxn ang="0">
                    <a:pos x="5" y="116"/>
                  </a:cxn>
                  <a:cxn ang="0">
                    <a:pos x="5" y="121"/>
                  </a:cxn>
                  <a:cxn ang="0">
                    <a:pos x="0" y="121"/>
                  </a:cxn>
                  <a:cxn ang="0">
                    <a:pos x="56" y="121"/>
                  </a:cxn>
                  <a:cxn ang="0">
                    <a:pos x="121" y="121"/>
                  </a:cxn>
                  <a:cxn ang="0">
                    <a:pos x="200" y="121"/>
                  </a:cxn>
                  <a:cxn ang="0">
                    <a:pos x="274" y="121"/>
                  </a:cxn>
                  <a:cxn ang="0">
                    <a:pos x="348" y="121"/>
                  </a:cxn>
                  <a:cxn ang="0">
                    <a:pos x="353" y="107"/>
                  </a:cxn>
                  <a:cxn ang="0">
                    <a:pos x="353" y="107"/>
                  </a:cxn>
                  <a:cxn ang="0">
                    <a:pos x="362" y="107"/>
                  </a:cxn>
                  <a:cxn ang="0">
                    <a:pos x="367" y="93"/>
                  </a:cxn>
                  <a:cxn ang="0">
                    <a:pos x="376" y="88"/>
                  </a:cxn>
                  <a:cxn ang="0">
                    <a:pos x="386" y="83"/>
                  </a:cxn>
                  <a:cxn ang="0">
                    <a:pos x="400" y="83"/>
                  </a:cxn>
                  <a:cxn ang="0">
                    <a:pos x="418" y="69"/>
                  </a:cxn>
                  <a:cxn ang="0">
                    <a:pos x="427" y="69"/>
                  </a:cxn>
                  <a:cxn ang="0">
                    <a:pos x="432" y="60"/>
                  </a:cxn>
                  <a:cxn ang="0">
                    <a:pos x="432" y="56"/>
                  </a:cxn>
                  <a:cxn ang="0">
                    <a:pos x="437" y="56"/>
                  </a:cxn>
                  <a:cxn ang="0">
                    <a:pos x="441" y="51"/>
                  </a:cxn>
                  <a:cxn ang="0">
                    <a:pos x="451" y="46"/>
                  </a:cxn>
                  <a:cxn ang="0">
                    <a:pos x="451" y="56"/>
                  </a:cxn>
                  <a:cxn ang="0">
                    <a:pos x="469" y="42"/>
                  </a:cxn>
                  <a:cxn ang="0">
                    <a:pos x="474" y="42"/>
                  </a:cxn>
                  <a:cxn ang="0">
                    <a:pos x="483" y="46"/>
                  </a:cxn>
                  <a:cxn ang="0">
                    <a:pos x="492" y="28"/>
                  </a:cxn>
                  <a:cxn ang="0">
                    <a:pos x="497" y="28"/>
                  </a:cxn>
                  <a:cxn ang="0">
                    <a:pos x="502" y="28"/>
                  </a:cxn>
                  <a:cxn ang="0">
                    <a:pos x="502" y="23"/>
                  </a:cxn>
                  <a:cxn ang="0">
                    <a:pos x="502" y="18"/>
                  </a:cxn>
                  <a:cxn ang="0">
                    <a:pos x="502" y="14"/>
                  </a:cxn>
                  <a:cxn ang="0">
                    <a:pos x="506" y="4"/>
                  </a:cxn>
                </a:cxnLst>
                <a:rect l="0" t="0" r="r" b="b"/>
                <a:pathLst>
                  <a:path w="506" h="121">
                    <a:moveTo>
                      <a:pt x="506" y="4"/>
                    </a:moveTo>
                    <a:lnTo>
                      <a:pt x="386" y="4"/>
                    </a:lnTo>
                    <a:lnTo>
                      <a:pt x="302" y="4"/>
                    </a:lnTo>
                    <a:lnTo>
                      <a:pt x="218" y="4"/>
                    </a:lnTo>
                    <a:lnTo>
                      <a:pt x="218" y="4"/>
                    </a:lnTo>
                    <a:lnTo>
                      <a:pt x="144" y="4"/>
                    </a:lnTo>
                    <a:lnTo>
                      <a:pt x="144" y="4"/>
                    </a:lnTo>
                    <a:lnTo>
                      <a:pt x="130" y="0"/>
                    </a:lnTo>
                    <a:lnTo>
                      <a:pt x="130" y="14"/>
                    </a:lnTo>
                    <a:lnTo>
                      <a:pt x="46" y="14"/>
                    </a:lnTo>
                    <a:lnTo>
                      <a:pt x="46" y="18"/>
                    </a:lnTo>
                    <a:lnTo>
                      <a:pt x="46" y="14"/>
                    </a:lnTo>
                    <a:lnTo>
                      <a:pt x="42" y="14"/>
                    </a:lnTo>
                    <a:lnTo>
                      <a:pt x="42" y="23"/>
                    </a:lnTo>
                    <a:lnTo>
                      <a:pt x="37" y="28"/>
                    </a:lnTo>
                    <a:lnTo>
                      <a:pt x="42" y="32"/>
                    </a:lnTo>
                    <a:lnTo>
                      <a:pt x="33" y="32"/>
                    </a:lnTo>
                    <a:lnTo>
                      <a:pt x="37" y="42"/>
                    </a:lnTo>
                    <a:lnTo>
                      <a:pt x="33" y="51"/>
                    </a:lnTo>
                    <a:lnTo>
                      <a:pt x="37" y="60"/>
                    </a:lnTo>
                    <a:lnTo>
                      <a:pt x="28" y="60"/>
                    </a:lnTo>
                    <a:lnTo>
                      <a:pt x="33" y="65"/>
                    </a:lnTo>
                    <a:lnTo>
                      <a:pt x="33" y="65"/>
                    </a:lnTo>
                    <a:lnTo>
                      <a:pt x="19" y="69"/>
                    </a:lnTo>
                    <a:lnTo>
                      <a:pt x="23" y="79"/>
                    </a:lnTo>
                    <a:lnTo>
                      <a:pt x="19" y="79"/>
                    </a:lnTo>
                    <a:lnTo>
                      <a:pt x="23" y="88"/>
                    </a:lnTo>
                    <a:lnTo>
                      <a:pt x="14" y="88"/>
                    </a:lnTo>
                    <a:lnTo>
                      <a:pt x="9" y="97"/>
                    </a:lnTo>
                    <a:lnTo>
                      <a:pt x="9" y="116"/>
                    </a:lnTo>
                    <a:lnTo>
                      <a:pt x="5" y="116"/>
                    </a:lnTo>
                    <a:lnTo>
                      <a:pt x="5" y="121"/>
                    </a:lnTo>
                    <a:lnTo>
                      <a:pt x="0" y="121"/>
                    </a:lnTo>
                    <a:lnTo>
                      <a:pt x="56" y="121"/>
                    </a:lnTo>
                    <a:lnTo>
                      <a:pt x="121" y="121"/>
                    </a:lnTo>
                    <a:lnTo>
                      <a:pt x="200" y="121"/>
                    </a:lnTo>
                    <a:lnTo>
                      <a:pt x="274" y="121"/>
                    </a:lnTo>
                    <a:lnTo>
                      <a:pt x="348" y="121"/>
                    </a:lnTo>
                    <a:lnTo>
                      <a:pt x="353" y="107"/>
                    </a:lnTo>
                    <a:lnTo>
                      <a:pt x="353" y="107"/>
                    </a:lnTo>
                    <a:lnTo>
                      <a:pt x="362" y="107"/>
                    </a:lnTo>
                    <a:lnTo>
                      <a:pt x="367" y="93"/>
                    </a:lnTo>
                    <a:lnTo>
                      <a:pt x="376" y="88"/>
                    </a:lnTo>
                    <a:lnTo>
                      <a:pt x="386" y="83"/>
                    </a:lnTo>
                    <a:lnTo>
                      <a:pt x="400" y="83"/>
                    </a:lnTo>
                    <a:lnTo>
                      <a:pt x="418" y="69"/>
                    </a:lnTo>
                    <a:lnTo>
                      <a:pt x="427" y="69"/>
                    </a:lnTo>
                    <a:lnTo>
                      <a:pt x="432" y="60"/>
                    </a:lnTo>
                    <a:lnTo>
                      <a:pt x="432" y="56"/>
                    </a:lnTo>
                    <a:lnTo>
                      <a:pt x="437" y="56"/>
                    </a:lnTo>
                    <a:lnTo>
                      <a:pt x="441" y="51"/>
                    </a:lnTo>
                    <a:lnTo>
                      <a:pt x="451" y="46"/>
                    </a:lnTo>
                    <a:lnTo>
                      <a:pt x="451" y="56"/>
                    </a:lnTo>
                    <a:lnTo>
                      <a:pt x="469" y="42"/>
                    </a:lnTo>
                    <a:lnTo>
                      <a:pt x="474" y="42"/>
                    </a:lnTo>
                    <a:lnTo>
                      <a:pt x="483" y="46"/>
                    </a:lnTo>
                    <a:lnTo>
                      <a:pt x="492" y="28"/>
                    </a:lnTo>
                    <a:lnTo>
                      <a:pt x="497" y="28"/>
                    </a:lnTo>
                    <a:lnTo>
                      <a:pt x="502" y="28"/>
                    </a:lnTo>
                    <a:lnTo>
                      <a:pt x="502" y="23"/>
                    </a:lnTo>
                    <a:lnTo>
                      <a:pt x="502" y="18"/>
                    </a:lnTo>
                    <a:lnTo>
                      <a:pt x="502" y="14"/>
                    </a:lnTo>
                    <a:lnTo>
                      <a:pt x="506" y="4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92" name="Freeform 159"/>
              <p:cNvSpPr>
                <a:spLocks/>
              </p:cNvSpPr>
              <p:nvPr/>
            </p:nvSpPr>
            <p:spPr bwMode="auto">
              <a:xfrm>
                <a:off x="6902897" y="2820393"/>
                <a:ext cx="701675" cy="614363"/>
              </a:xfrm>
              <a:custGeom>
                <a:avLst/>
                <a:gdLst/>
                <a:ahLst/>
                <a:cxnLst>
                  <a:cxn ang="0">
                    <a:pos x="24" y="33"/>
                  </a:cxn>
                  <a:cxn ang="0">
                    <a:pos x="33" y="28"/>
                  </a:cxn>
                  <a:cxn ang="0">
                    <a:pos x="37" y="28"/>
                  </a:cxn>
                  <a:cxn ang="0">
                    <a:pos x="42" y="37"/>
                  </a:cxn>
                  <a:cxn ang="0">
                    <a:pos x="75" y="33"/>
                  </a:cxn>
                  <a:cxn ang="0">
                    <a:pos x="79" y="37"/>
                  </a:cxn>
                  <a:cxn ang="0">
                    <a:pos x="79" y="42"/>
                  </a:cxn>
                  <a:cxn ang="0">
                    <a:pos x="98" y="51"/>
                  </a:cxn>
                  <a:cxn ang="0">
                    <a:pos x="130" y="70"/>
                  </a:cxn>
                  <a:cxn ang="0">
                    <a:pos x="140" y="84"/>
                  </a:cxn>
                  <a:cxn ang="0">
                    <a:pos x="168" y="79"/>
                  </a:cxn>
                  <a:cxn ang="0">
                    <a:pos x="191" y="70"/>
                  </a:cxn>
                  <a:cxn ang="0">
                    <a:pos x="191" y="65"/>
                  </a:cxn>
                  <a:cxn ang="0">
                    <a:pos x="209" y="61"/>
                  </a:cxn>
                  <a:cxn ang="0">
                    <a:pos x="223" y="65"/>
                  </a:cxn>
                  <a:cxn ang="0">
                    <a:pos x="242" y="84"/>
                  </a:cxn>
                  <a:cxn ang="0">
                    <a:pos x="247" y="98"/>
                  </a:cxn>
                  <a:cxn ang="0">
                    <a:pos x="265" y="112"/>
                  </a:cxn>
                  <a:cxn ang="0">
                    <a:pos x="284" y="121"/>
                  </a:cxn>
                  <a:cxn ang="0">
                    <a:pos x="288" y="135"/>
                  </a:cxn>
                  <a:cxn ang="0">
                    <a:pos x="284" y="191"/>
                  </a:cxn>
                  <a:cxn ang="0">
                    <a:pos x="284" y="210"/>
                  </a:cxn>
                  <a:cxn ang="0">
                    <a:pos x="293" y="210"/>
                  </a:cxn>
                  <a:cxn ang="0">
                    <a:pos x="298" y="201"/>
                  </a:cxn>
                  <a:cxn ang="0">
                    <a:pos x="298" y="219"/>
                  </a:cxn>
                  <a:cxn ang="0">
                    <a:pos x="298" y="243"/>
                  </a:cxn>
                  <a:cxn ang="0">
                    <a:pos x="316" y="275"/>
                  </a:cxn>
                  <a:cxn ang="0">
                    <a:pos x="325" y="271"/>
                  </a:cxn>
                  <a:cxn ang="0">
                    <a:pos x="335" y="289"/>
                  </a:cxn>
                  <a:cxn ang="0">
                    <a:pos x="330" y="294"/>
                  </a:cxn>
                  <a:cxn ang="0">
                    <a:pos x="339" y="313"/>
                  </a:cxn>
                  <a:cxn ang="0">
                    <a:pos x="349" y="331"/>
                  </a:cxn>
                  <a:cxn ang="0">
                    <a:pos x="363" y="341"/>
                  </a:cxn>
                  <a:cxn ang="0">
                    <a:pos x="381" y="368"/>
                  </a:cxn>
                  <a:cxn ang="0">
                    <a:pos x="381" y="382"/>
                  </a:cxn>
                  <a:cxn ang="0">
                    <a:pos x="400" y="387"/>
                  </a:cxn>
                  <a:cxn ang="0">
                    <a:pos x="423" y="378"/>
                  </a:cxn>
                  <a:cxn ang="0">
                    <a:pos x="432" y="373"/>
                  </a:cxn>
                  <a:cxn ang="0">
                    <a:pos x="432" y="350"/>
                  </a:cxn>
                  <a:cxn ang="0">
                    <a:pos x="442" y="308"/>
                  </a:cxn>
                  <a:cxn ang="0">
                    <a:pos x="442" y="271"/>
                  </a:cxn>
                  <a:cxn ang="0">
                    <a:pos x="414" y="205"/>
                  </a:cxn>
                  <a:cxn ang="0">
                    <a:pos x="414" y="173"/>
                  </a:cxn>
                  <a:cxn ang="0">
                    <a:pos x="404" y="149"/>
                  </a:cxn>
                  <a:cxn ang="0">
                    <a:pos x="372" y="75"/>
                  </a:cxn>
                  <a:cxn ang="0">
                    <a:pos x="363" y="19"/>
                  </a:cxn>
                  <a:cxn ang="0">
                    <a:pos x="335" y="10"/>
                  </a:cxn>
                  <a:cxn ang="0">
                    <a:pos x="330" y="28"/>
                  </a:cxn>
                  <a:cxn ang="0">
                    <a:pos x="321" y="42"/>
                  </a:cxn>
                  <a:cxn ang="0">
                    <a:pos x="321" y="28"/>
                  </a:cxn>
                  <a:cxn ang="0">
                    <a:pos x="158" y="10"/>
                  </a:cxn>
                  <a:cxn ang="0">
                    <a:pos x="75" y="0"/>
                  </a:cxn>
                  <a:cxn ang="0">
                    <a:pos x="0" y="10"/>
                  </a:cxn>
                  <a:cxn ang="0">
                    <a:pos x="14" y="28"/>
                  </a:cxn>
                </a:cxnLst>
                <a:rect l="0" t="0" r="r" b="b"/>
                <a:pathLst>
                  <a:path w="442" h="387">
                    <a:moveTo>
                      <a:pt x="14" y="42"/>
                    </a:moveTo>
                    <a:lnTo>
                      <a:pt x="24" y="33"/>
                    </a:lnTo>
                    <a:lnTo>
                      <a:pt x="28" y="33"/>
                    </a:lnTo>
                    <a:lnTo>
                      <a:pt x="33" y="28"/>
                    </a:lnTo>
                    <a:lnTo>
                      <a:pt x="37" y="28"/>
                    </a:lnTo>
                    <a:lnTo>
                      <a:pt x="37" y="28"/>
                    </a:lnTo>
                    <a:lnTo>
                      <a:pt x="33" y="37"/>
                    </a:lnTo>
                    <a:lnTo>
                      <a:pt x="42" y="37"/>
                    </a:lnTo>
                    <a:lnTo>
                      <a:pt x="65" y="33"/>
                    </a:lnTo>
                    <a:lnTo>
                      <a:pt x="75" y="33"/>
                    </a:lnTo>
                    <a:lnTo>
                      <a:pt x="79" y="33"/>
                    </a:lnTo>
                    <a:lnTo>
                      <a:pt x="79" y="37"/>
                    </a:lnTo>
                    <a:lnTo>
                      <a:pt x="79" y="37"/>
                    </a:lnTo>
                    <a:lnTo>
                      <a:pt x="79" y="42"/>
                    </a:lnTo>
                    <a:lnTo>
                      <a:pt x="84" y="47"/>
                    </a:lnTo>
                    <a:lnTo>
                      <a:pt x="98" y="51"/>
                    </a:lnTo>
                    <a:lnTo>
                      <a:pt x="126" y="65"/>
                    </a:lnTo>
                    <a:lnTo>
                      <a:pt x="130" y="70"/>
                    </a:lnTo>
                    <a:lnTo>
                      <a:pt x="135" y="79"/>
                    </a:lnTo>
                    <a:lnTo>
                      <a:pt x="140" y="84"/>
                    </a:lnTo>
                    <a:lnTo>
                      <a:pt x="154" y="79"/>
                    </a:lnTo>
                    <a:lnTo>
                      <a:pt x="168" y="79"/>
                    </a:lnTo>
                    <a:lnTo>
                      <a:pt x="186" y="70"/>
                    </a:lnTo>
                    <a:lnTo>
                      <a:pt x="191" y="70"/>
                    </a:lnTo>
                    <a:lnTo>
                      <a:pt x="191" y="70"/>
                    </a:lnTo>
                    <a:lnTo>
                      <a:pt x="191" y="65"/>
                    </a:lnTo>
                    <a:lnTo>
                      <a:pt x="200" y="61"/>
                    </a:lnTo>
                    <a:lnTo>
                      <a:pt x="209" y="61"/>
                    </a:lnTo>
                    <a:lnTo>
                      <a:pt x="214" y="61"/>
                    </a:lnTo>
                    <a:lnTo>
                      <a:pt x="223" y="65"/>
                    </a:lnTo>
                    <a:lnTo>
                      <a:pt x="233" y="70"/>
                    </a:lnTo>
                    <a:lnTo>
                      <a:pt x="242" y="84"/>
                    </a:lnTo>
                    <a:lnTo>
                      <a:pt x="247" y="89"/>
                    </a:lnTo>
                    <a:lnTo>
                      <a:pt x="247" y="98"/>
                    </a:lnTo>
                    <a:lnTo>
                      <a:pt x="251" y="98"/>
                    </a:lnTo>
                    <a:lnTo>
                      <a:pt x="265" y="112"/>
                    </a:lnTo>
                    <a:lnTo>
                      <a:pt x="270" y="117"/>
                    </a:lnTo>
                    <a:lnTo>
                      <a:pt x="284" y="121"/>
                    </a:lnTo>
                    <a:lnTo>
                      <a:pt x="288" y="126"/>
                    </a:lnTo>
                    <a:lnTo>
                      <a:pt x="288" y="135"/>
                    </a:lnTo>
                    <a:lnTo>
                      <a:pt x="288" y="154"/>
                    </a:lnTo>
                    <a:lnTo>
                      <a:pt x="284" y="191"/>
                    </a:lnTo>
                    <a:lnTo>
                      <a:pt x="284" y="201"/>
                    </a:lnTo>
                    <a:lnTo>
                      <a:pt x="284" y="210"/>
                    </a:lnTo>
                    <a:lnTo>
                      <a:pt x="288" y="210"/>
                    </a:lnTo>
                    <a:lnTo>
                      <a:pt x="293" y="210"/>
                    </a:lnTo>
                    <a:lnTo>
                      <a:pt x="293" y="201"/>
                    </a:lnTo>
                    <a:lnTo>
                      <a:pt x="298" y="201"/>
                    </a:lnTo>
                    <a:lnTo>
                      <a:pt x="302" y="205"/>
                    </a:lnTo>
                    <a:lnTo>
                      <a:pt x="298" y="219"/>
                    </a:lnTo>
                    <a:lnTo>
                      <a:pt x="293" y="229"/>
                    </a:lnTo>
                    <a:lnTo>
                      <a:pt x="298" y="243"/>
                    </a:lnTo>
                    <a:lnTo>
                      <a:pt x="302" y="252"/>
                    </a:lnTo>
                    <a:lnTo>
                      <a:pt x="316" y="275"/>
                    </a:lnTo>
                    <a:lnTo>
                      <a:pt x="321" y="275"/>
                    </a:lnTo>
                    <a:lnTo>
                      <a:pt x="325" y="271"/>
                    </a:lnTo>
                    <a:lnTo>
                      <a:pt x="330" y="289"/>
                    </a:lnTo>
                    <a:lnTo>
                      <a:pt x="335" y="289"/>
                    </a:lnTo>
                    <a:lnTo>
                      <a:pt x="335" y="289"/>
                    </a:lnTo>
                    <a:lnTo>
                      <a:pt x="330" y="294"/>
                    </a:lnTo>
                    <a:lnTo>
                      <a:pt x="330" y="299"/>
                    </a:lnTo>
                    <a:lnTo>
                      <a:pt x="339" y="313"/>
                    </a:lnTo>
                    <a:lnTo>
                      <a:pt x="344" y="327"/>
                    </a:lnTo>
                    <a:lnTo>
                      <a:pt x="349" y="331"/>
                    </a:lnTo>
                    <a:lnTo>
                      <a:pt x="353" y="341"/>
                    </a:lnTo>
                    <a:lnTo>
                      <a:pt x="363" y="341"/>
                    </a:lnTo>
                    <a:lnTo>
                      <a:pt x="367" y="345"/>
                    </a:lnTo>
                    <a:lnTo>
                      <a:pt x="381" y="368"/>
                    </a:lnTo>
                    <a:lnTo>
                      <a:pt x="377" y="382"/>
                    </a:lnTo>
                    <a:lnTo>
                      <a:pt x="381" y="382"/>
                    </a:lnTo>
                    <a:lnTo>
                      <a:pt x="386" y="387"/>
                    </a:lnTo>
                    <a:lnTo>
                      <a:pt x="400" y="387"/>
                    </a:lnTo>
                    <a:lnTo>
                      <a:pt x="409" y="387"/>
                    </a:lnTo>
                    <a:lnTo>
                      <a:pt x="423" y="378"/>
                    </a:lnTo>
                    <a:lnTo>
                      <a:pt x="428" y="382"/>
                    </a:lnTo>
                    <a:lnTo>
                      <a:pt x="432" y="373"/>
                    </a:lnTo>
                    <a:lnTo>
                      <a:pt x="428" y="368"/>
                    </a:lnTo>
                    <a:lnTo>
                      <a:pt x="432" y="350"/>
                    </a:lnTo>
                    <a:lnTo>
                      <a:pt x="442" y="327"/>
                    </a:lnTo>
                    <a:lnTo>
                      <a:pt x="442" y="308"/>
                    </a:lnTo>
                    <a:lnTo>
                      <a:pt x="442" y="285"/>
                    </a:lnTo>
                    <a:lnTo>
                      <a:pt x="442" y="271"/>
                    </a:lnTo>
                    <a:lnTo>
                      <a:pt x="423" y="224"/>
                    </a:lnTo>
                    <a:lnTo>
                      <a:pt x="414" y="205"/>
                    </a:lnTo>
                    <a:lnTo>
                      <a:pt x="414" y="191"/>
                    </a:lnTo>
                    <a:lnTo>
                      <a:pt x="414" y="173"/>
                    </a:lnTo>
                    <a:lnTo>
                      <a:pt x="414" y="163"/>
                    </a:lnTo>
                    <a:lnTo>
                      <a:pt x="404" y="149"/>
                    </a:lnTo>
                    <a:lnTo>
                      <a:pt x="386" y="117"/>
                    </a:lnTo>
                    <a:lnTo>
                      <a:pt x="372" y="75"/>
                    </a:lnTo>
                    <a:lnTo>
                      <a:pt x="358" y="23"/>
                    </a:lnTo>
                    <a:lnTo>
                      <a:pt x="363" y="19"/>
                    </a:lnTo>
                    <a:lnTo>
                      <a:pt x="353" y="19"/>
                    </a:lnTo>
                    <a:lnTo>
                      <a:pt x="335" y="10"/>
                    </a:lnTo>
                    <a:lnTo>
                      <a:pt x="330" y="14"/>
                    </a:lnTo>
                    <a:lnTo>
                      <a:pt x="330" y="28"/>
                    </a:lnTo>
                    <a:lnTo>
                      <a:pt x="330" y="42"/>
                    </a:lnTo>
                    <a:lnTo>
                      <a:pt x="321" y="42"/>
                    </a:lnTo>
                    <a:lnTo>
                      <a:pt x="321" y="37"/>
                    </a:lnTo>
                    <a:lnTo>
                      <a:pt x="321" y="28"/>
                    </a:lnTo>
                    <a:lnTo>
                      <a:pt x="163" y="19"/>
                    </a:lnTo>
                    <a:lnTo>
                      <a:pt x="158" y="10"/>
                    </a:lnTo>
                    <a:lnTo>
                      <a:pt x="158" y="0"/>
                    </a:lnTo>
                    <a:lnTo>
                      <a:pt x="75" y="0"/>
                    </a:lnTo>
                    <a:lnTo>
                      <a:pt x="5" y="0"/>
                    </a:lnTo>
                    <a:lnTo>
                      <a:pt x="0" y="10"/>
                    </a:lnTo>
                    <a:lnTo>
                      <a:pt x="14" y="23"/>
                    </a:lnTo>
                    <a:lnTo>
                      <a:pt x="14" y="28"/>
                    </a:lnTo>
                    <a:lnTo>
                      <a:pt x="14" y="42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93" name="Freeform 160"/>
              <p:cNvSpPr>
                <a:spLocks/>
              </p:cNvSpPr>
              <p:nvPr/>
            </p:nvSpPr>
            <p:spPr bwMode="auto">
              <a:xfrm>
                <a:off x="6902897" y="2820393"/>
                <a:ext cx="701675" cy="614363"/>
              </a:xfrm>
              <a:custGeom>
                <a:avLst/>
                <a:gdLst/>
                <a:ahLst/>
                <a:cxnLst>
                  <a:cxn ang="0">
                    <a:pos x="24" y="33"/>
                  </a:cxn>
                  <a:cxn ang="0">
                    <a:pos x="33" y="28"/>
                  </a:cxn>
                  <a:cxn ang="0">
                    <a:pos x="37" y="28"/>
                  </a:cxn>
                  <a:cxn ang="0">
                    <a:pos x="42" y="37"/>
                  </a:cxn>
                  <a:cxn ang="0">
                    <a:pos x="75" y="33"/>
                  </a:cxn>
                  <a:cxn ang="0">
                    <a:pos x="79" y="37"/>
                  </a:cxn>
                  <a:cxn ang="0">
                    <a:pos x="79" y="42"/>
                  </a:cxn>
                  <a:cxn ang="0">
                    <a:pos x="98" y="51"/>
                  </a:cxn>
                  <a:cxn ang="0">
                    <a:pos x="130" y="70"/>
                  </a:cxn>
                  <a:cxn ang="0">
                    <a:pos x="140" y="84"/>
                  </a:cxn>
                  <a:cxn ang="0">
                    <a:pos x="168" y="79"/>
                  </a:cxn>
                  <a:cxn ang="0">
                    <a:pos x="191" y="70"/>
                  </a:cxn>
                  <a:cxn ang="0">
                    <a:pos x="191" y="65"/>
                  </a:cxn>
                  <a:cxn ang="0">
                    <a:pos x="209" y="61"/>
                  </a:cxn>
                  <a:cxn ang="0">
                    <a:pos x="223" y="65"/>
                  </a:cxn>
                  <a:cxn ang="0">
                    <a:pos x="242" y="84"/>
                  </a:cxn>
                  <a:cxn ang="0">
                    <a:pos x="247" y="98"/>
                  </a:cxn>
                  <a:cxn ang="0">
                    <a:pos x="265" y="112"/>
                  </a:cxn>
                  <a:cxn ang="0">
                    <a:pos x="284" y="121"/>
                  </a:cxn>
                  <a:cxn ang="0">
                    <a:pos x="288" y="135"/>
                  </a:cxn>
                  <a:cxn ang="0">
                    <a:pos x="284" y="191"/>
                  </a:cxn>
                  <a:cxn ang="0">
                    <a:pos x="284" y="210"/>
                  </a:cxn>
                  <a:cxn ang="0">
                    <a:pos x="293" y="210"/>
                  </a:cxn>
                  <a:cxn ang="0">
                    <a:pos x="298" y="201"/>
                  </a:cxn>
                  <a:cxn ang="0">
                    <a:pos x="298" y="219"/>
                  </a:cxn>
                  <a:cxn ang="0">
                    <a:pos x="298" y="243"/>
                  </a:cxn>
                  <a:cxn ang="0">
                    <a:pos x="316" y="275"/>
                  </a:cxn>
                  <a:cxn ang="0">
                    <a:pos x="325" y="271"/>
                  </a:cxn>
                  <a:cxn ang="0">
                    <a:pos x="335" y="289"/>
                  </a:cxn>
                  <a:cxn ang="0">
                    <a:pos x="330" y="294"/>
                  </a:cxn>
                  <a:cxn ang="0">
                    <a:pos x="339" y="313"/>
                  </a:cxn>
                  <a:cxn ang="0">
                    <a:pos x="349" y="331"/>
                  </a:cxn>
                  <a:cxn ang="0">
                    <a:pos x="363" y="341"/>
                  </a:cxn>
                  <a:cxn ang="0">
                    <a:pos x="381" y="368"/>
                  </a:cxn>
                  <a:cxn ang="0">
                    <a:pos x="381" y="382"/>
                  </a:cxn>
                  <a:cxn ang="0">
                    <a:pos x="400" y="387"/>
                  </a:cxn>
                  <a:cxn ang="0">
                    <a:pos x="423" y="378"/>
                  </a:cxn>
                  <a:cxn ang="0">
                    <a:pos x="432" y="373"/>
                  </a:cxn>
                  <a:cxn ang="0">
                    <a:pos x="432" y="350"/>
                  </a:cxn>
                  <a:cxn ang="0">
                    <a:pos x="442" y="308"/>
                  </a:cxn>
                  <a:cxn ang="0">
                    <a:pos x="442" y="271"/>
                  </a:cxn>
                  <a:cxn ang="0">
                    <a:pos x="414" y="205"/>
                  </a:cxn>
                  <a:cxn ang="0">
                    <a:pos x="414" y="173"/>
                  </a:cxn>
                  <a:cxn ang="0">
                    <a:pos x="404" y="149"/>
                  </a:cxn>
                  <a:cxn ang="0">
                    <a:pos x="372" y="75"/>
                  </a:cxn>
                  <a:cxn ang="0">
                    <a:pos x="363" y="19"/>
                  </a:cxn>
                  <a:cxn ang="0">
                    <a:pos x="335" y="10"/>
                  </a:cxn>
                  <a:cxn ang="0">
                    <a:pos x="330" y="28"/>
                  </a:cxn>
                  <a:cxn ang="0">
                    <a:pos x="321" y="42"/>
                  </a:cxn>
                  <a:cxn ang="0">
                    <a:pos x="321" y="28"/>
                  </a:cxn>
                  <a:cxn ang="0">
                    <a:pos x="158" y="10"/>
                  </a:cxn>
                  <a:cxn ang="0">
                    <a:pos x="75" y="0"/>
                  </a:cxn>
                  <a:cxn ang="0">
                    <a:pos x="0" y="10"/>
                  </a:cxn>
                  <a:cxn ang="0">
                    <a:pos x="14" y="28"/>
                  </a:cxn>
                </a:cxnLst>
                <a:rect l="0" t="0" r="r" b="b"/>
                <a:pathLst>
                  <a:path w="442" h="387">
                    <a:moveTo>
                      <a:pt x="14" y="42"/>
                    </a:moveTo>
                    <a:lnTo>
                      <a:pt x="24" y="33"/>
                    </a:lnTo>
                    <a:lnTo>
                      <a:pt x="28" y="33"/>
                    </a:lnTo>
                    <a:lnTo>
                      <a:pt x="33" y="28"/>
                    </a:lnTo>
                    <a:lnTo>
                      <a:pt x="37" y="28"/>
                    </a:lnTo>
                    <a:lnTo>
                      <a:pt x="37" y="28"/>
                    </a:lnTo>
                    <a:lnTo>
                      <a:pt x="33" y="37"/>
                    </a:lnTo>
                    <a:lnTo>
                      <a:pt x="42" y="37"/>
                    </a:lnTo>
                    <a:lnTo>
                      <a:pt x="65" y="33"/>
                    </a:lnTo>
                    <a:lnTo>
                      <a:pt x="75" y="33"/>
                    </a:lnTo>
                    <a:lnTo>
                      <a:pt x="79" y="33"/>
                    </a:lnTo>
                    <a:lnTo>
                      <a:pt x="79" y="37"/>
                    </a:lnTo>
                    <a:lnTo>
                      <a:pt x="79" y="37"/>
                    </a:lnTo>
                    <a:lnTo>
                      <a:pt x="79" y="42"/>
                    </a:lnTo>
                    <a:lnTo>
                      <a:pt x="84" y="47"/>
                    </a:lnTo>
                    <a:lnTo>
                      <a:pt x="98" y="51"/>
                    </a:lnTo>
                    <a:lnTo>
                      <a:pt x="126" y="65"/>
                    </a:lnTo>
                    <a:lnTo>
                      <a:pt x="130" y="70"/>
                    </a:lnTo>
                    <a:lnTo>
                      <a:pt x="135" y="79"/>
                    </a:lnTo>
                    <a:lnTo>
                      <a:pt x="140" y="84"/>
                    </a:lnTo>
                    <a:lnTo>
                      <a:pt x="154" y="79"/>
                    </a:lnTo>
                    <a:lnTo>
                      <a:pt x="168" y="79"/>
                    </a:lnTo>
                    <a:lnTo>
                      <a:pt x="186" y="70"/>
                    </a:lnTo>
                    <a:lnTo>
                      <a:pt x="191" y="70"/>
                    </a:lnTo>
                    <a:lnTo>
                      <a:pt x="191" y="70"/>
                    </a:lnTo>
                    <a:lnTo>
                      <a:pt x="191" y="65"/>
                    </a:lnTo>
                    <a:lnTo>
                      <a:pt x="200" y="61"/>
                    </a:lnTo>
                    <a:lnTo>
                      <a:pt x="209" y="61"/>
                    </a:lnTo>
                    <a:lnTo>
                      <a:pt x="214" y="61"/>
                    </a:lnTo>
                    <a:lnTo>
                      <a:pt x="223" y="65"/>
                    </a:lnTo>
                    <a:lnTo>
                      <a:pt x="233" y="70"/>
                    </a:lnTo>
                    <a:lnTo>
                      <a:pt x="242" y="84"/>
                    </a:lnTo>
                    <a:lnTo>
                      <a:pt x="247" y="89"/>
                    </a:lnTo>
                    <a:lnTo>
                      <a:pt x="247" y="98"/>
                    </a:lnTo>
                    <a:lnTo>
                      <a:pt x="251" y="98"/>
                    </a:lnTo>
                    <a:lnTo>
                      <a:pt x="265" y="112"/>
                    </a:lnTo>
                    <a:lnTo>
                      <a:pt x="270" y="117"/>
                    </a:lnTo>
                    <a:lnTo>
                      <a:pt x="284" y="121"/>
                    </a:lnTo>
                    <a:lnTo>
                      <a:pt x="288" y="126"/>
                    </a:lnTo>
                    <a:lnTo>
                      <a:pt x="288" y="135"/>
                    </a:lnTo>
                    <a:lnTo>
                      <a:pt x="288" y="154"/>
                    </a:lnTo>
                    <a:lnTo>
                      <a:pt x="284" y="191"/>
                    </a:lnTo>
                    <a:lnTo>
                      <a:pt x="284" y="201"/>
                    </a:lnTo>
                    <a:lnTo>
                      <a:pt x="284" y="210"/>
                    </a:lnTo>
                    <a:lnTo>
                      <a:pt x="288" y="210"/>
                    </a:lnTo>
                    <a:lnTo>
                      <a:pt x="293" y="210"/>
                    </a:lnTo>
                    <a:lnTo>
                      <a:pt x="293" y="201"/>
                    </a:lnTo>
                    <a:lnTo>
                      <a:pt x="298" y="201"/>
                    </a:lnTo>
                    <a:lnTo>
                      <a:pt x="302" y="205"/>
                    </a:lnTo>
                    <a:lnTo>
                      <a:pt x="298" y="219"/>
                    </a:lnTo>
                    <a:lnTo>
                      <a:pt x="293" y="229"/>
                    </a:lnTo>
                    <a:lnTo>
                      <a:pt x="298" y="243"/>
                    </a:lnTo>
                    <a:lnTo>
                      <a:pt x="302" y="252"/>
                    </a:lnTo>
                    <a:lnTo>
                      <a:pt x="316" y="275"/>
                    </a:lnTo>
                    <a:lnTo>
                      <a:pt x="321" y="275"/>
                    </a:lnTo>
                    <a:lnTo>
                      <a:pt x="325" y="271"/>
                    </a:lnTo>
                    <a:lnTo>
                      <a:pt x="330" y="289"/>
                    </a:lnTo>
                    <a:lnTo>
                      <a:pt x="335" y="289"/>
                    </a:lnTo>
                    <a:lnTo>
                      <a:pt x="335" y="289"/>
                    </a:lnTo>
                    <a:lnTo>
                      <a:pt x="330" y="294"/>
                    </a:lnTo>
                    <a:lnTo>
                      <a:pt x="330" y="299"/>
                    </a:lnTo>
                    <a:lnTo>
                      <a:pt x="339" y="313"/>
                    </a:lnTo>
                    <a:lnTo>
                      <a:pt x="344" y="327"/>
                    </a:lnTo>
                    <a:lnTo>
                      <a:pt x="349" y="331"/>
                    </a:lnTo>
                    <a:lnTo>
                      <a:pt x="353" y="341"/>
                    </a:lnTo>
                    <a:lnTo>
                      <a:pt x="363" y="341"/>
                    </a:lnTo>
                    <a:lnTo>
                      <a:pt x="367" y="345"/>
                    </a:lnTo>
                    <a:lnTo>
                      <a:pt x="381" y="368"/>
                    </a:lnTo>
                    <a:lnTo>
                      <a:pt x="377" y="382"/>
                    </a:lnTo>
                    <a:lnTo>
                      <a:pt x="381" y="382"/>
                    </a:lnTo>
                    <a:lnTo>
                      <a:pt x="386" y="387"/>
                    </a:lnTo>
                    <a:lnTo>
                      <a:pt x="400" y="387"/>
                    </a:lnTo>
                    <a:lnTo>
                      <a:pt x="409" y="387"/>
                    </a:lnTo>
                    <a:lnTo>
                      <a:pt x="423" y="378"/>
                    </a:lnTo>
                    <a:lnTo>
                      <a:pt x="428" y="382"/>
                    </a:lnTo>
                    <a:lnTo>
                      <a:pt x="432" y="373"/>
                    </a:lnTo>
                    <a:lnTo>
                      <a:pt x="428" y="368"/>
                    </a:lnTo>
                    <a:lnTo>
                      <a:pt x="432" y="350"/>
                    </a:lnTo>
                    <a:lnTo>
                      <a:pt x="442" y="327"/>
                    </a:lnTo>
                    <a:lnTo>
                      <a:pt x="442" y="308"/>
                    </a:lnTo>
                    <a:lnTo>
                      <a:pt x="442" y="285"/>
                    </a:lnTo>
                    <a:lnTo>
                      <a:pt x="442" y="271"/>
                    </a:lnTo>
                    <a:lnTo>
                      <a:pt x="423" y="224"/>
                    </a:lnTo>
                    <a:lnTo>
                      <a:pt x="414" y="205"/>
                    </a:lnTo>
                    <a:lnTo>
                      <a:pt x="414" y="191"/>
                    </a:lnTo>
                    <a:lnTo>
                      <a:pt x="414" y="173"/>
                    </a:lnTo>
                    <a:lnTo>
                      <a:pt x="414" y="163"/>
                    </a:lnTo>
                    <a:lnTo>
                      <a:pt x="404" y="149"/>
                    </a:lnTo>
                    <a:lnTo>
                      <a:pt x="386" y="117"/>
                    </a:lnTo>
                    <a:lnTo>
                      <a:pt x="372" y="75"/>
                    </a:lnTo>
                    <a:lnTo>
                      <a:pt x="358" y="23"/>
                    </a:lnTo>
                    <a:lnTo>
                      <a:pt x="363" y="19"/>
                    </a:lnTo>
                    <a:lnTo>
                      <a:pt x="353" y="19"/>
                    </a:lnTo>
                    <a:lnTo>
                      <a:pt x="335" y="10"/>
                    </a:lnTo>
                    <a:lnTo>
                      <a:pt x="330" y="14"/>
                    </a:lnTo>
                    <a:lnTo>
                      <a:pt x="330" y="28"/>
                    </a:lnTo>
                    <a:lnTo>
                      <a:pt x="330" y="42"/>
                    </a:lnTo>
                    <a:lnTo>
                      <a:pt x="321" y="42"/>
                    </a:lnTo>
                    <a:lnTo>
                      <a:pt x="321" y="37"/>
                    </a:lnTo>
                    <a:lnTo>
                      <a:pt x="321" y="28"/>
                    </a:lnTo>
                    <a:lnTo>
                      <a:pt x="163" y="19"/>
                    </a:lnTo>
                    <a:lnTo>
                      <a:pt x="158" y="10"/>
                    </a:lnTo>
                    <a:lnTo>
                      <a:pt x="158" y="0"/>
                    </a:lnTo>
                    <a:lnTo>
                      <a:pt x="75" y="0"/>
                    </a:lnTo>
                    <a:lnTo>
                      <a:pt x="5" y="0"/>
                    </a:lnTo>
                    <a:lnTo>
                      <a:pt x="0" y="10"/>
                    </a:lnTo>
                    <a:lnTo>
                      <a:pt x="14" y="23"/>
                    </a:lnTo>
                    <a:lnTo>
                      <a:pt x="14" y="28"/>
                    </a:lnTo>
                    <a:lnTo>
                      <a:pt x="14" y="42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94" name="Freeform 161"/>
              <p:cNvSpPr>
                <a:spLocks/>
              </p:cNvSpPr>
              <p:nvPr/>
            </p:nvSpPr>
            <p:spPr bwMode="auto">
              <a:xfrm>
                <a:off x="8009384" y="1805980"/>
                <a:ext cx="74612" cy="171450"/>
              </a:xfrm>
              <a:custGeom>
                <a:avLst/>
                <a:gdLst/>
                <a:ahLst/>
                <a:cxnLst>
                  <a:cxn ang="0">
                    <a:pos x="0" y="10"/>
                  </a:cxn>
                  <a:cxn ang="0">
                    <a:pos x="9" y="0"/>
                  </a:cxn>
                  <a:cxn ang="0">
                    <a:pos x="14" y="0"/>
                  </a:cxn>
                  <a:cxn ang="0">
                    <a:pos x="23" y="5"/>
                  </a:cxn>
                  <a:cxn ang="0">
                    <a:pos x="19" y="5"/>
                  </a:cxn>
                  <a:cxn ang="0">
                    <a:pos x="14" y="19"/>
                  </a:cxn>
                  <a:cxn ang="0">
                    <a:pos x="14" y="24"/>
                  </a:cxn>
                  <a:cxn ang="0">
                    <a:pos x="14" y="28"/>
                  </a:cxn>
                  <a:cxn ang="0">
                    <a:pos x="14" y="38"/>
                  </a:cxn>
                  <a:cxn ang="0">
                    <a:pos x="28" y="66"/>
                  </a:cxn>
                  <a:cxn ang="0">
                    <a:pos x="42" y="80"/>
                  </a:cxn>
                  <a:cxn ang="0">
                    <a:pos x="47" y="98"/>
                  </a:cxn>
                  <a:cxn ang="0">
                    <a:pos x="42" y="108"/>
                  </a:cxn>
                  <a:cxn ang="0">
                    <a:pos x="5" y="103"/>
                  </a:cxn>
                  <a:cxn ang="0">
                    <a:pos x="0" y="10"/>
                  </a:cxn>
                </a:cxnLst>
                <a:rect l="0" t="0" r="r" b="b"/>
                <a:pathLst>
                  <a:path w="47" h="108">
                    <a:moveTo>
                      <a:pt x="0" y="10"/>
                    </a:moveTo>
                    <a:lnTo>
                      <a:pt x="9" y="0"/>
                    </a:lnTo>
                    <a:lnTo>
                      <a:pt x="14" y="0"/>
                    </a:lnTo>
                    <a:lnTo>
                      <a:pt x="23" y="5"/>
                    </a:lnTo>
                    <a:lnTo>
                      <a:pt x="19" y="5"/>
                    </a:lnTo>
                    <a:lnTo>
                      <a:pt x="14" y="19"/>
                    </a:lnTo>
                    <a:lnTo>
                      <a:pt x="14" y="24"/>
                    </a:lnTo>
                    <a:lnTo>
                      <a:pt x="14" y="28"/>
                    </a:lnTo>
                    <a:lnTo>
                      <a:pt x="14" y="38"/>
                    </a:lnTo>
                    <a:lnTo>
                      <a:pt x="28" y="66"/>
                    </a:lnTo>
                    <a:lnTo>
                      <a:pt x="42" y="80"/>
                    </a:lnTo>
                    <a:lnTo>
                      <a:pt x="47" y="98"/>
                    </a:lnTo>
                    <a:lnTo>
                      <a:pt x="42" y="108"/>
                    </a:lnTo>
                    <a:lnTo>
                      <a:pt x="5" y="103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95" name="Freeform 162"/>
              <p:cNvSpPr>
                <a:spLocks/>
              </p:cNvSpPr>
              <p:nvPr/>
            </p:nvSpPr>
            <p:spPr bwMode="auto">
              <a:xfrm>
                <a:off x="8009384" y="1805980"/>
                <a:ext cx="74612" cy="171450"/>
              </a:xfrm>
              <a:custGeom>
                <a:avLst/>
                <a:gdLst/>
                <a:ahLst/>
                <a:cxnLst>
                  <a:cxn ang="0">
                    <a:pos x="0" y="10"/>
                  </a:cxn>
                  <a:cxn ang="0">
                    <a:pos x="9" y="0"/>
                  </a:cxn>
                  <a:cxn ang="0">
                    <a:pos x="14" y="0"/>
                  </a:cxn>
                  <a:cxn ang="0">
                    <a:pos x="23" y="5"/>
                  </a:cxn>
                  <a:cxn ang="0">
                    <a:pos x="19" y="5"/>
                  </a:cxn>
                  <a:cxn ang="0">
                    <a:pos x="14" y="19"/>
                  </a:cxn>
                  <a:cxn ang="0">
                    <a:pos x="14" y="24"/>
                  </a:cxn>
                  <a:cxn ang="0">
                    <a:pos x="14" y="28"/>
                  </a:cxn>
                  <a:cxn ang="0">
                    <a:pos x="14" y="38"/>
                  </a:cxn>
                  <a:cxn ang="0">
                    <a:pos x="28" y="66"/>
                  </a:cxn>
                  <a:cxn ang="0">
                    <a:pos x="42" y="80"/>
                  </a:cxn>
                  <a:cxn ang="0">
                    <a:pos x="47" y="98"/>
                  </a:cxn>
                  <a:cxn ang="0">
                    <a:pos x="42" y="108"/>
                  </a:cxn>
                  <a:cxn ang="0">
                    <a:pos x="5" y="103"/>
                  </a:cxn>
                  <a:cxn ang="0">
                    <a:pos x="0" y="10"/>
                  </a:cxn>
                </a:cxnLst>
                <a:rect l="0" t="0" r="r" b="b"/>
                <a:pathLst>
                  <a:path w="47" h="108">
                    <a:moveTo>
                      <a:pt x="0" y="10"/>
                    </a:moveTo>
                    <a:lnTo>
                      <a:pt x="9" y="0"/>
                    </a:lnTo>
                    <a:lnTo>
                      <a:pt x="14" y="0"/>
                    </a:lnTo>
                    <a:lnTo>
                      <a:pt x="23" y="5"/>
                    </a:lnTo>
                    <a:lnTo>
                      <a:pt x="19" y="5"/>
                    </a:lnTo>
                    <a:lnTo>
                      <a:pt x="14" y="19"/>
                    </a:lnTo>
                    <a:lnTo>
                      <a:pt x="14" y="24"/>
                    </a:lnTo>
                    <a:lnTo>
                      <a:pt x="14" y="28"/>
                    </a:lnTo>
                    <a:lnTo>
                      <a:pt x="14" y="38"/>
                    </a:lnTo>
                    <a:lnTo>
                      <a:pt x="28" y="66"/>
                    </a:lnTo>
                    <a:lnTo>
                      <a:pt x="42" y="80"/>
                    </a:lnTo>
                    <a:lnTo>
                      <a:pt x="47" y="98"/>
                    </a:lnTo>
                    <a:lnTo>
                      <a:pt x="42" y="108"/>
                    </a:lnTo>
                    <a:lnTo>
                      <a:pt x="5" y="103"/>
                    </a:lnTo>
                    <a:lnTo>
                      <a:pt x="0" y="10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96" name="Freeform 163"/>
              <p:cNvSpPr>
                <a:spLocks/>
              </p:cNvSpPr>
              <p:nvPr/>
            </p:nvSpPr>
            <p:spPr bwMode="auto">
              <a:xfrm>
                <a:off x="7641084" y="1155105"/>
                <a:ext cx="604837" cy="547688"/>
              </a:xfrm>
              <a:custGeom>
                <a:avLst/>
                <a:gdLst/>
                <a:ahLst/>
                <a:cxnLst>
                  <a:cxn ang="0">
                    <a:pos x="209" y="243"/>
                  </a:cxn>
                  <a:cxn ang="0">
                    <a:pos x="97" y="243"/>
                  </a:cxn>
                  <a:cxn ang="0">
                    <a:pos x="0" y="243"/>
                  </a:cxn>
                  <a:cxn ang="0">
                    <a:pos x="18" y="210"/>
                  </a:cxn>
                  <a:cxn ang="0">
                    <a:pos x="32" y="196"/>
                  </a:cxn>
                  <a:cxn ang="0">
                    <a:pos x="42" y="191"/>
                  </a:cxn>
                  <a:cxn ang="0">
                    <a:pos x="51" y="163"/>
                  </a:cxn>
                  <a:cxn ang="0">
                    <a:pos x="42" y="145"/>
                  </a:cxn>
                  <a:cxn ang="0">
                    <a:pos x="74" y="135"/>
                  </a:cxn>
                  <a:cxn ang="0">
                    <a:pos x="107" y="131"/>
                  </a:cxn>
                  <a:cxn ang="0">
                    <a:pos x="130" y="145"/>
                  </a:cxn>
                  <a:cxn ang="0">
                    <a:pos x="144" y="140"/>
                  </a:cxn>
                  <a:cxn ang="0">
                    <a:pos x="176" y="135"/>
                  </a:cxn>
                  <a:cxn ang="0">
                    <a:pos x="209" y="121"/>
                  </a:cxn>
                  <a:cxn ang="0">
                    <a:pos x="209" y="103"/>
                  </a:cxn>
                  <a:cxn ang="0">
                    <a:pos x="204" y="93"/>
                  </a:cxn>
                  <a:cxn ang="0">
                    <a:pos x="209" y="89"/>
                  </a:cxn>
                  <a:cxn ang="0">
                    <a:pos x="214" y="84"/>
                  </a:cxn>
                  <a:cxn ang="0">
                    <a:pos x="204" y="79"/>
                  </a:cxn>
                  <a:cxn ang="0">
                    <a:pos x="209" y="70"/>
                  </a:cxn>
                  <a:cxn ang="0">
                    <a:pos x="237" y="42"/>
                  </a:cxn>
                  <a:cxn ang="0">
                    <a:pos x="237" y="37"/>
                  </a:cxn>
                  <a:cxn ang="0">
                    <a:pos x="260" y="19"/>
                  </a:cxn>
                  <a:cxn ang="0">
                    <a:pos x="293" y="0"/>
                  </a:cxn>
                  <a:cxn ang="0">
                    <a:pos x="376" y="9"/>
                  </a:cxn>
                  <a:cxn ang="0">
                    <a:pos x="376" y="19"/>
                  </a:cxn>
                  <a:cxn ang="0">
                    <a:pos x="376" y="47"/>
                  </a:cxn>
                  <a:cxn ang="0">
                    <a:pos x="376" y="61"/>
                  </a:cxn>
                  <a:cxn ang="0">
                    <a:pos x="371" y="79"/>
                  </a:cxn>
                  <a:cxn ang="0">
                    <a:pos x="371" y="112"/>
                  </a:cxn>
                  <a:cxn ang="0">
                    <a:pos x="376" y="112"/>
                  </a:cxn>
                  <a:cxn ang="0">
                    <a:pos x="376" y="177"/>
                  </a:cxn>
                  <a:cxn ang="0">
                    <a:pos x="367" y="238"/>
                  </a:cxn>
                  <a:cxn ang="0">
                    <a:pos x="362" y="299"/>
                  </a:cxn>
                  <a:cxn ang="0">
                    <a:pos x="353" y="313"/>
                  </a:cxn>
                  <a:cxn ang="0">
                    <a:pos x="353" y="331"/>
                  </a:cxn>
                  <a:cxn ang="0">
                    <a:pos x="334" y="345"/>
                  </a:cxn>
                  <a:cxn ang="0">
                    <a:pos x="297" y="294"/>
                  </a:cxn>
                  <a:cxn ang="0">
                    <a:pos x="279" y="285"/>
                  </a:cxn>
                  <a:cxn ang="0">
                    <a:pos x="274" y="261"/>
                  </a:cxn>
                  <a:cxn ang="0">
                    <a:pos x="274" y="257"/>
                  </a:cxn>
                  <a:cxn ang="0">
                    <a:pos x="260" y="247"/>
                  </a:cxn>
                </a:cxnLst>
                <a:rect l="0" t="0" r="r" b="b"/>
                <a:pathLst>
                  <a:path w="381" h="345">
                    <a:moveTo>
                      <a:pt x="255" y="243"/>
                    </a:moveTo>
                    <a:lnTo>
                      <a:pt x="209" y="243"/>
                    </a:lnTo>
                    <a:lnTo>
                      <a:pt x="153" y="243"/>
                    </a:lnTo>
                    <a:lnTo>
                      <a:pt x="97" y="243"/>
                    </a:lnTo>
                    <a:lnTo>
                      <a:pt x="51" y="243"/>
                    </a:lnTo>
                    <a:lnTo>
                      <a:pt x="0" y="243"/>
                    </a:lnTo>
                    <a:lnTo>
                      <a:pt x="0" y="224"/>
                    </a:lnTo>
                    <a:lnTo>
                      <a:pt x="18" y="210"/>
                    </a:lnTo>
                    <a:lnTo>
                      <a:pt x="28" y="201"/>
                    </a:lnTo>
                    <a:lnTo>
                      <a:pt x="32" y="196"/>
                    </a:lnTo>
                    <a:lnTo>
                      <a:pt x="37" y="196"/>
                    </a:lnTo>
                    <a:lnTo>
                      <a:pt x="42" y="191"/>
                    </a:lnTo>
                    <a:lnTo>
                      <a:pt x="51" y="177"/>
                    </a:lnTo>
                    <a:lnTo>
                      <a:pt x="51" y="163"/>
                    </a:lnTo>
                    <a:lnTo>
                      <a:pt x="46" y="154"/>
                    </a:lnTo>
                    <a:lnTo>
                      <a:pt x="42" y="145"/>
                    </a:lnTo>
                    <a:lnTo>
                      <a:pt x="51" y="140"/>
                    </a:lnTo>
                    <a:lnTo>
                      <a:pt x="74" y="135"/>
                    </a:lnTo>
                    <a:lnTo>
                      <a:pt x="97" y="131"/>
                    </a:lnTo>
                    <a:lnTo>
                      <a:pt x="107" y="131"/>
                    </a:lnTo>
                    <a:lnTo>
                      <a:pt x="121" y="135"/>
                    </a:lnTo>
                    <a:lnTo>
                      <a:pt x="130" y="145"/>
                    </a:lnTo>
                    <a:lnTo>
                      <a:pt x="139" y="140"/>
                    </a:lnTo>
                    <a:lnTo>
                      <a:pt x="144" y="140"/>
                    </a:lnTo>
                    <a:lnTo>
                      <a:pt x="167" y="140"/>
                    </a:lnTo>
                    <a:lnTo>
                      <a:pt x="176" y="135"/>
                    </a:lnTo>
                    <a:lnTo>
                      <a:pt x="195" y="121"/>
                    </a:lnTo>
                    <a:lnTo>
                      <a:pt x="209" y="121"/>
                    </a:lnTo>
                    <a:lnTo>
                      <a:pt x="214" y="112"/>
                    </a:lnTo>
                    <a:lnTo>
                      <a:pt x="209" y="103"/>
                    </a:lnTo>
                    <a:lnTo>
                      <a:pt x="204" y="93"/>
                    </a:lnTo>
                    <a:lnTo>
                      <a:pt x="204" y="93"/>
                    </a:lnTo>
                    <a:lnTo>
                      <a:pt x="209" y="89"/>
                    </a:lnTo>
                    <a:lnTo>
                      <a:pt x="209" y="89"/>
                    </a:lnTo>
                    <a:lnTo>
                      <a:pt x="214" y="89"/>
                    </a:lnTo>
                    <a:lnTo>
                      <a:pt x="214" y="84"/>
                    </a:lnTo>
                    <a:lnTo>
                      <a:pt x="214" y="79"/>
                    </a:lnTo>
                    <a:lnTo>
                      <a:pt x="204" y="79"/>
                    </a:lnTo>
                    <a:lnTo>
                      <a:pt x="204" y="75"/>
                    </a:lnTo>
                    <a:lnTo>
                      <a:pt x="209" y="70"/>
                    </a:lnTo>
                    <a:lnTo>
                      <a:pt x="227" y="51"/>
                    </a:lnTo>
                    <a:lnTo>
                      <a:pt x="237" y="42"/>
                    </a:lnTo>
                    <a:lnTo>
                      <a:pt x="237" y="37"/>
                    </a:lnTo>
                    <a:lnTo>
                      <a:pt x="237" y="37"/>
                    </a:lnTo>
                    <a:lnTo>
                      <a:pt x="241" y="28"/>
                    </a:lnTo>
                    <a:lnTo>
                      <a:pt x="260" y="19"/>
                    </a:lnTo>
                    <a:lnTo>
                      <a:pt x="279" y="0"/>
                    </a:lnTo>
                    <a:lnTo>
                      <a:pt x="293" y="0"/>
                    </a:lnTo>
                    <a:lnTo>
                      <a:pt x="376" y="0"/>
                    </a:lnTo>
                    <a:lnTo>
                      <a:pt x="376" y="9"/>
                    </a:lnTo>
                    <a:lnTo>
                      <a:pt x="371" y="14"/>
                    </a:lnTo>
                    <a:lnTo>
                      <a:pt x="376" y="19"/>
                    </a:lnTo>
                    <a:lnTo>
                      <a:pt x="371" y="33"/>
                    </a:lnTo>
                    <a:lnTo>
                      <a:pt x="376" y="47"/>
                    </a:lnTo>
                    <a:lnTo>
                      <a:pt x="376" y="51"/>
                    </a:lnTo>
                    <a:lnTo>
                      <a:pt x="376" y="61"/>
                    </a:lnTo>
                    <a:lnTo>
                      <a:pt x="371" y="65"/>
                    </a:lnTo>
                    <a:lnTo>
                      <a:pt x="371" y="79"/>
                    </a:lnTo>
                    <a:lnTo>
                      <a:pt x="371" y="103"/>
                    </a:lnTo>
                    <a:lnTo>
                      <a:pt x="371" y="112"/>
                    </a:lnTo>
                    <a:lnTo>
                      <a:pt x="371" y="117"/>
                    </a:lnTo>
                    <a:lnTo>
                      <a:pt x="376" y="112"/>
                    </a:lnTo>
                    <a:lnTo>
                      <a:pt x="381" y="121"/>
                    </a:lnTo>
                    <a:lnTo>
                      <a:pt x="376" y="177"/>
                    </a:lnTo>
                    <a:lnTo>
                      <a:pt x="381" y="187"/>
                    </a:lnTo>
                    <a:lnTo>
                      <a:pt x="367" y="238"/>
                    </a:lnTo>
                    <a:lnTo>
                      <a:pt x="367" y="238"/>
                    </a:lnTo>
                    <a:lnTo>
                      <a:pt x="362" y="299"/>
                    </a:lnTo>
                    <a:lnTo>
                      <a:pt x="367" y="303"/>
                    </a:lnTo>
                    <a:lnTo>
                      <a:pt x="353" y="313"/>
                    </a:lnTo>
                    <a:lnTo>
                      <a:pt x="358" y="322"/>
                    </a:lnTo>
                    <a:lnTo>
                      <a:pt x="353" y="331"/>
                    </a:lnTo>
                    <a:lnTo>
                      <a:pt x="344" y="331"/>
                    </a:lnTo>
                    <a:lnTo>
                      <a:pt x="334" y="345"/>
                    </a:lnTo>
                    <a:lnTo>
                      <a:pt x="344" y="322"/>
                    </a:lnTo>
                    <a:lnTo>
                      <a:pt x="297" y="294"/>
                    </a:lnTo>
                    <a:lnTo>
                      <a:pt x="293" y="289"/>
                    </a:lnTo>
                    <a:lnTo>
                      <a:pt x="279" y="285"/>
                    </a:lnTo>
                    <a:lnTo>
                      <a:pt x="274" y="275"/>
                    </a:lnTo>
                    <a:lnTo>
                      <a:pt x="274" y="261"/>
                    </a:lnTo>
                    <a:lnTo>
                      <a:pt x="274" y="261"/>
                    </a:lnTo>
                    <a:lnTo>
                      <a:pt x="274" y="257"/>
                    </a:lnTo>
                    <a:lnTo>
                      <a:pt x="265" y="252"/>
                    </a:lnTo>
                    <a:lnTo>
                      <a:pt x="260" y="247"/>
                    </a:lnTo>
                    <a:lnTo>
                      <a:pt x="255" y="243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97" name="Freeform 164"/>
              <p:cNvSpPr>
                <a:spLocks/>
              </p:cNvSpPr>
              <p:nvPr/>
            </p:nvSpPr>
            <p:spPr bwMode="auto">
              <a:xfrm>
                <a:off x="7641084" y="1155105"/>
                <a:ext cx="604837" cy="547688"/>
              </a:xfrm>
              <a:custGeom>
                <a:avLst/>
                <a:gdLst/>
                <a:ahLst/>
                <a:cxnLst>
                  <a:cxn ang="0">
                    <a:pos x="209" y="243"/>
                  </a:cxn>
                  <a:cxn ang="0">
                    <a:pos x="97" y="243"/>
                  </a:cxn>
                  <a:cxn ang="0">
                    <a:pos x="0" y="243"/>
                  </a:cxn>
                  <a:cxn ang="0">
                    <a:pos x="18" y="210"/>
                  </a:cxn>
                  <a:cxn ang="0">
                    <a:pos x="32" y="196"/>
                  </a:cxn>
                  <a:cxn ang="0">
                    <a:pos x="42" y="191"/>
                  </a:cxn>
                  <a:cxn ang="0">
                    <a:pos x="51" y="163"/>
                  </a:cxn>
                  <a:cxn ang="0">
                    <a:pos x="42" y="145"/>
                  </a:cxn>
                  <a:cxn ang="0">
                    <a:pos x="74" y="135"/>
                  </a:cxn>
                  <a:cxn ang="0">
                    <a:pos x="107" y="131"/>
                  </a:cxn>
                  <a:cxn ang="0">
                    <a:pos x="130" y="145"/>
                  </a:cxn>
                  <a:cxn ang="0">
                    <a:pos x="144" y="140"/>
                  </a:cxn>
                  <a:cxn ang="0">
                    <a:pos x="176" y="135"/>
                  </a:cxn>
                  <a:cxn ang="0">
                    <a:pos x="209" y="121"/>
                  </a:cxn>
                  <a:cxn ang="0">
                    <a:pos x="209" y="103"/>
                  </a:cxn>
                  <a:cxn ang="0">
                    <a:pos x="204" y="93"/>
                  </a:cxn>
                  <a:cxn ang="0">
                    <a:pos x="209" y="89"/>
                  </a:cxn>
                  <a:cxn ang="0">
                    <a:pos x="214" y="84"/>
                  </a:cxn>
                  <a:cxn ang="0">
                    <a:pos x="204" y="79"/>
                  </a:cxn>
                  <a:cxn ang="0">
                    <a:pos x="209" y="70"/>
                  </a:cxn>
                  <a:cxn ang="0">
                    <a:pos x="237" y="42"/>
                  </a:cxn>
                  <a:cxn ang="0">
                    <a:pos x="237" y="37"/>
                  </a:cxn>
                  <a:cxn ang="0">
                    <a:pos x="260" y="19"/>
                  </a:cxn>
                  <a:cxn ang="0">
                    <a:pos x="293" y="0"/>
                  </a:cxn>
                  <a:cxn ang="0">
                    <a:pos x="376" y="9"/>
                  </a:cxn>
                  <a:cxn ang="0">
                    <a:pos x="376" y="19"/>
                  </a:cxn>
                  <a:cxn ang="0">
                    <a:pos x="376" y="47"/>
                  </a:cxn>
                  <a:cxn ang="0">
                    <a:pos x="376" y="61"/>
                  </a:cxn>
                  <a:cxn ang="0">
                    <a:pos x="371" y="79"/>
                  </a:cxn>
                  <a:cxn ang="0">
                    <a:pos x="371" y="112"/>
                  </a:cxn>
                  <a:cxn ang="0">
                    <a:pos x="376" y="112"/>
                  </a:cxn>
                  <a:cxn ang="0">
                    <a:pos x="376" y="177"/>
                  </a:cxn>
                  <a:cxn ang="0">
                    <a:pos x="367" y="238"/>
                  </a:cxn>
                  <a:cxn ang="0">
                    <a:pos x="362" y="299"/>
                  </a:cxn>
                  <a:cxn ang="0">
                    <a:pos x="353" y="313"/>
                  </a:cxn>
                  <a:cxn ang="0">
                    <a:pos x="353" y="331"/>
                  </a:cxn>
                  <a:cxn ang="0">
                    <a:pos x="334" y="345"/>
                  </a:cxn>
                  <a:cxn ang="0">
                    <a:pos x="297" y="294"/>
                  </a:cxn>
                  <a:cxn ang="0">
                    <a:pos x="279" y="285"/>
                  </a:cxn>
                  <a:cxn ang="0">
                    <a:pos x="274" y="261"/>
                  </a:cxn>
                  <a:cxn ang="0">
                    <a:pos x="274" y="257"/>
                  </a:cxn>
                  <a:cxn ang="0">
                    <a:pos x="260" y="247"/>
                  </a:cxn>
                </a:cxnLst>
                <a:rect l="0" t="0" r="r" b="b"/>
                <a:pathLst>
                  <a:path w="381" h="345">
                    <a:moveTo>
                      <a:pt x="255" y="243"/>
                    </a:moveTo>
                    <a:lnTo>
                      <a:pt x="209" y="243"/>
                    </a:lnTo>
                    <a:lnTo>
                      <a:pt x="153" y="243"/>
                    </a:lnTo>
                    <a:lnTo>
                      <a:pt x="97" y="243"/>
                    </a:lnTo>
                    <a:lnTo>
                      <a:pt x="51" y="243"/>
                    </a:lnTo>
                    <a:lnTo>
                      <a:pt x="0" y="243"/>
                    </a:lnTo>
                    <a:lnTo>
                      <a:pt x="0" y="224"/>
                    </a:lnTo>
                    <a:lnTo>
                      <a:pt x="18" y="210"/>
                    </a:lnTo>
                    <a:lnTo>
                      <a:pt x="28" y="201"/>
                    </a:lnTo>
                    <a:lnTo>
                      <a:pt x="32" y="196"/>
                    </a:lnTo>
                    <a:lnTo>
                      <a:pt x="37" y="196"/>
                    </a:lnTo>
                    <a:lnTo>
                      <a:pt x="42" y="191"/>
                    </a:lnTo>
                    <a:lnTo>
                      <a:pt x="51" y="177"/>
                    </a:lnTo>
                    <a:lnTo>
                      <a:pt x="51" y="163"/>
                    </a:lnTo>
                    <a:lnTo>
                      <a:pt x="46" y="154"/>
                    </a:lnTo>
                    <a:lnTo>
                      <a:pt x="42" y="145"/>
                    </a:lnTo>
                    <a:lnTo>
                      <a:pt x="51" y="140"/>
                    </a:lnTo>
                    <a:lnTo>
                      <a:pt x="74" y="135"/>
                    </a:lnTo>
                    <a:lnTo>
                      <a:pt x="97" y="131"/>
                    </a:lnTo>
                    <a:lnTo>
                      <a:pt x="107" y="131"/>
                    </a:lnTo>
                    <a:lnTo>
                      <a:pt x="121" y="135"/>
                    </a:lnTo>
                    <a:lnTo>
                      <a:pt x="130" y="145"/>
                    </a:lnTo>
                    <a:lnTo>
                      <a:pt x="139" y="140"/>
                    </a:lnTo>
                    <a:lnTo>
                      <a:pt x="144" y="140"/>
                    </a:lnTo>
                    <a:lnTo>
                      <a:pt x="167" y="140"/>
                    </a:lnTo>
                    <a:lnTo>
                      <a:pt x="176" y="135"/>
                    </a:lnTo>
                    <a:lnTo>
                      <a:pt x="195" y="121"/>
                    </a:lnTo>
                    <a:lnTo>
                      <a:pt x="209" y="121"/>
                    </a:lnTo>
                    <a:lnTo>
                      <a:pt x="214" y="112"/>
                    </a:lnTo>
                    <a:lnTo>
                      <a:pt x="209" y="103"/>
                    </a:lnTo>
                    <a:lnTo>
                      <a:pt x="204" y="93"/>
                    </a:lnTo>
                    <a:lnTo>
                      <a:pt x="204" y="93"/>
                    </a:lnTo>
                    <a:lnTo>
                      <a:pt x="209" y="89"/>
                    </a:lnTo>
                    <a:lnTo>
                      <a:pt x="209" y="89"/>
                    </a:lnTo>
                    <a:lnTo>
                      <a:pt x="214" y="89"/>
                    </a:lnTo>
                    <a:lnTo>
                      <a:pt x="214" y="84"/>
                    </a:lnTo>
                    <a:lnTo>
                      <a:pt x="214" y="79"/>
                    </a:lnTo>
                    <a:lnTo>
                      <a:pt x="204" y="79"/>
                    </a:lnTo>
                    <a:lnTo>
                      <a:pt x="204" y="75"/>
                    </a:lnTo>
                    <a:lnTo>
                      <a:pt x="209" y="70"/>
                    </a:lnTo>
                    <a:lnTo>
                      <a:pt x="227" y="51"/>
                    </a:lnTo>
                    <a:lnTo>
                      <a:pt x="237" y="42"/>
                    </a:lnTo>
                    <a:lnTo>
                      <a:pt x="237" y="37"/>
                    </a:lnTo>
                    <a:lnTo>
                      <a:pt x="237" y="37"/>
                    </a:lnTo>
                    <a:lnTo>
                      <a:pt x="241" y="28"/>
                    </a:lnTo>
                    <a:lnTo>
                      <a:pt x="260" y="19"/>
                    </a:lnTo>
                    <a:lnTo>
                      <a:pt x="279" y="0"/>
                    </a:lnTo>
                    <a:lnTo>
                      <a:pt x="293" y="0"/>
                    </a:lnTo>
                    <a:lnTo>
                      <a:pt x="376" y="0"/>
                    </a:lnTo>
                    <a:lnTo>
                      <a:pt x="376" y="9"/>
                    </a:lnTo>
                    <a:lnTo>
                      <a:pt x="371" y="14"/>
                    </a:lnTo>
                    <a:lnTo>
                      <a:pt x="376" y="19"/>
                    </a:lnTo>
                    <a:lnTo>
                      <a:pt x="371" y="33"/>
                    </a:lnTo>
                    <a:lnTo>
                      <a:pt x="376" y="47"/>
                    </a:lnTo>
                    <a:lnTo>
                      <a:pt x="376" y="51"/>
                    </a:lnTo>
                    <a:lnTo>
                      <a:pt x="376" y="61"/>
                    </a:lnTo>
                    <a:lnTo>
                      <a:pt x="371" y="65"/>
                    </a:lnTo>
                    <a:lnTo>
                      <a:pt x="371" y="79"/>
                    </a:lnTo>
                    <a:lnTo>
                      <a:pt x="371" y="103"/>
                    </a:lnTo>
                    <a:lnTo>
                      <a:pt x="371" y="112"/>
                    </a:lnTo>
                    <a:lnTo>
                      <a:pt x="371" y="117"/>
                    </a:lnTo>
                    <a:lnTo>
                      <a:pt x="376" y="112"/>
                    </a:lnTo>
                    <a:lnTo>
                      <a:pt x="381" y="121"/>
                    </a:lnTo>
                    <a:lnTo>
                      <a:pt x="376" y="177"/>
                    </a:lnTo>
                    <a:lnTo>
                      <a:pt x="381" y="187"/>
                    </a:lnTo>
                    <a:lnTo>
                      <a:pt x="367" y="238"/>
                    </a:lnTo>
                    <a:lnTo>
                      <a:pt x="367" y="238"/>
                    </a:lnTo>
                    <a:lnTo>
                      <a:pt x="362" y="299"/>
                    </a:lnTo>
                    <a:lnTo>
                      <a:pt x="367" y="303"/>
                    </a:lnTo>
                    <a:lnTo>
                      <a:pt x="353" y="313"/>
                    </a:lnTo>
                    <a:lnTo>
                      <a:pt x="358" y="322"/>
                    </a:lnTo>
                    <a:lnTo>
                      <a:pt x="353" y="331"/>
                    </a:lnTo>
                    <a:lnTo>
                      <a:pt x="344" y="331"/>
                    </a:lnTo>
                    <a:lnTo>
                      <a:pt x="334" y="345"/>
                    </a:lnTo>
                    <a:lnTo>
                      <a:pt x="344" y="322"/>
                    </a:lnTo>
                    <a:lnTo>
                      <a:pt x="297" y="294"/>
                    </a:lnTo>
                    <a:lnTo>
                      <a:pt x="293" y="289"/>
                    </a:lnTo>
                    <a:lnTo>
                      <a:pt x="279" y="285"/>
                    </a:lnTo>
                    <a:lnTo>
                      <a:pt x="274" y="275"/>
                    </a:lnTo>
                    <a:lnTo>
                      <a:pt x="274" y="261"/>
                    </a:lnTo>
                    <a:lnTo>
                      <a:pt x="274" y="261"/>
                    </a:lnTo>
                    <a:lnTo>
                      <a:pt x="274" y="257"/>
                    </a:lnTo>
                    <a:lnTo>
                      <a:pt x="265" y="252"/>
                    </a:lnTo>
                    <a:lnTo>
                      <a:pt x="260" y="247"/>
                    </a:lnTo>
                    <a:lnTo>
                      <a:pt x="255" y="243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98" name="Freeform 165"/>
              <p:cNvSpPr>
                <a:spLocks/>
              </p:cNvSpPr>
              <p:nvPr/>
            </p:nvSpPr>
            <p:spPr bwMode="auto">
              <a:xfrm>
                <a:off x="3489772" y="993180"/>
                <a:ext cx="736600" cy="547688"/>
              </a:xfrm>
              <a:custGeom>
                <a:avLst/>
                <a:gdLst/>
                <a:ahLst/>
                <a:cxnLst>
                  <a:cxn ang="0">
                    <a:pos x="199" y="345"/>
                  </a:cxn>
                  <a:cxn ang="0">
                    <a:pos x="69" y="345"/>
                  </a:cxn>
                  <a:cxn ang="0">
                    <a:pos x="14" y="340"/>
                  </a:cxn>
                  <a:cxn ang="0">
                    <a:pos x="4" y="289"/>
                  </a:cxn>
                  <a:cxn ang="0">
                    <a:pos x="4" y="247"/>
                  </a:cxn>
                  <a:cxn ang="0">
                    <a:pos x="18" y="233"/>
                  </a:cxn>
                  <a:cxn ang="0">
                    <a:pos x="14" y="223"/>
                  </a:cxn>
                  <a:cxn ang="0">
                    <a:pos x="14" y="214"/>
                  </a:cxn>
                  <a:cxn ang="0">
                    <a:pos x="23" y="172"/>
                  </a:cxn>
                  <a:cxn ang="0">
                    <a:pos x="23" y="116"/>
                  </a:cxn>
                  <a:cxn ang="0">
                    <a:pos x="27" y="65"/>
                  </a:cxn>
                  <a:cxn ang="0">
                    <a:pos x="32" y="46"/>
                  </a:cxn>
                  <a:cxn ang="0">
                    <a:pos x="27" y="37"/>
                  </a:cxn>
                  <a:cxn ang="0">
                    <a:pos x="32" y="9"/>
                  </a:cxn>
                  <a:cxn ang="0">
                    <a:pos x="37" y="4"/>
                  </a:cxn>
                  <a:cxn ang="0">
                    <a:pos x="69" y="4"/>
                  </a:cxn>
                  <a:cxn ang="0">
                    <a:pos x="88" y="14"/>
                  </a:cxn>
                  <a:cxn ang="0">
                    <a:pos x="92" y="46"/>
                  </a:cxn>
                  <a:cxn ang="0">
                    <a:pos x="139" y="51"/>
                  </a:cxn>
                  <a:cxn ang="0">
                    <a:pos x="176" y="42"/>
                  </a:cxn>
                  <a:cxn ang="0">
                    <a:pos x="218" y="37"/>
                  </a:cxn>
                  <a:cxn ang="0">
                    <a:pos x="241" y="42"/>
                  </a:cxn>
                  <a:cxn ang="0">
                    <a:pos x="274" y="32"/>
                  </a:cxn>
                  <a:cxn ang="0">
                    <a:pos x="306" y="23"/>
                  </a:cxn>
                  <a:cxn ang="0">
                    <a:pos x="436" y="18"/>
                  </a:cxn>
                  <a:cxn ang="0">
                    <a:pos x="455" y="37"/>
                  </a:cxn>
                  <a:cxn ang="0">
                    <a:pos x="450" y="74"/>
                  </a:cxn>
                  <a:cxn ang="0">
                    <a:pos x="441" y="102"/>
                  </a:cxn>
                  <a:cxn ang="0">
                    <a:pos x="436" y="116"/>
                  </a:cxn>
                  <a:cxn ang="0">
                    <a:pos x="418" y="144"/>
                  </a:cxn>
                  <a:cxn ang="0">
                    <a:pos x="432" y="163"/>
                  </a:cxn>
                  <a:cxn ang="0">
                    <a:pos x="432" y="177"/>
                  </a:cxn>
                  <a:cxn ang="0">
                    <a:pos x="427" y="200"/>
                  </a:cxn>
                  <a:cxn ang="0">
                    <a:pos x="404" y="345"/>
                  </a:cxn>
                  <a:cxn ang="0">
                    <a:pos x="292" y="345"/>
                  </a:cxn>
                </a:cxnLst>
                <a:rect l="0" t="0" r="r" b="b"/>
                <a:pathLst>
                  <a:path w="464" h="345">
                    <a:moveTo>
                      <a:pt x="255" y="345"/>
                    </a:moveTo>
                    <a:lnTo>
                      <a:pt x="199" y="345"/>
                    </a:lnTo>
                    <a:lnTo>
                      <a:pt x="144" y="345"/>
                    </a:lnTo>
                    <a:lnTo>
                      <a:pt x="69" y="345"/>
                    </a:lnTo>
                    <a:lnTo>
                      <a:pt x="14" y="345"/>
                    </a:lnTo>
                    <a:lnTo>
                      <a:pt x="14" y="340"/>
                    </a:lnTo>
                    <a:lnTo>
                      <a:pt x="4" y="317"/>
                    </a:lnTo>
                    <a:lnTo>
                      <a:pt x="4" y="289"/>
                    </a:lnTo>
                    <a:lnTo>
                      <a:pt x="0" y="275"/>
                    </a:lnTo>
                    <a:lnTo>
                      <a:pt x="4" y="247"/>
                    </a:lnTo>
                    <a:lnTo>
                      <a:pt x="9" y="237"/>
                    </a:lnTo>
                    <a:lnTo>
                      <a:pt x="18" y="233"/>
                    </a:lnTo>
                    <a:lnTo>
                      <a:pt x="14" y="223"/>
                    </a:lnTo>
                    <a:lnTo>
                      <a:pt x="14" y="223"/>
                    </a:lnTo>
                    <a:lnTo>
                      <a:pt x="14" y="219"/>
                    </a:lnTo>
                    <a:lnTo>
                      <a:pt x="14" y="214"/>
                    </a:lnTo>
                    <a:lnTo>
                      <a:pt x="23" y="186"/>
                    </a:lnTo>
                    <a:lnTo>
                      <a:pt x="23" y="172"/>
                    </a:lnTo>
                    <a:lnTo>
                      <a:pt x="23" y="163"/>
                    </a:lnTo>
                    <a:lnTo>
                      <a:pt x="23" y="116"/>
                    </a:lnTo>
                    <a:lnTo>
                      <a:pt x="27" y="102"/>
                    </a:lnTo>
                    <a:lnTo>
                      <a:pt x="27" y="65"/>
                    </a:lnTo>
                    <a:lnTo>
                      <a:pt x="32" y="56"/>
                    </a:lnTo>
                    <a:lnTo>
                      <a:pt x="32" y="46"/>
                    </a:lnTo>
                    <a:lnTo>
                      <a:pt x="32" y="37"/>
                    </a:lnTo>
                    <a:lnTo>
                      <a:pt x="27" y="37"/>
                    </a:lnTo>
                    <a:lnTo>
                      <a:pt x="27" y="28"/>
                    </a:lnTo>
                    <a:lnTo>
                      <a:pt x="32" y="9"/>
                    </a:lnTo>
                    <a:lnTo>
                      <a:pt x="32" y="4"/>
                    </a:lnTo>
                    <a:lnTo>
                      <a:pt x="37" y="4"/>
                    </a:lnTo>
                    <a:lnTo>
                      <a:pt x="55" y="0"/>
                    </a:lnTo>
                    <a:lnTo>
                      <a:pt x="69" y="4"/>
                    </a:lnTo>
                    <a:lnTo>
                      <a:pt x="69" y="0"/>
                    </a:lnTo>
                    <a:lnTo>
                      <a:pt x="88" y="14"/>
                    </a:lnTo>
                    <a:lnTo>
                      <a:pt x="88" y="23"/>
                    </a:lnTo>
                    <a:lnTo>
                      <a:pt x="92" y="46"/>
                    </a:lnTo>
                    <a:lnTo>
                      <a:pt x="120" y="56"/>
                    </a:lnTo>
                    <a:lnTo>
                      <a:pt x="139" y="51"/>
                    </a:lnTo>
                    <a:lnTo>
                      <a:pt x="148" y="42"/>
                    </a:lnTo>
                    <a:lnTo>
                      <a:pt x="176" y="42"/>
                    </a:lnTo>
                    <a:lnTo>
                      <a:pt x="185" y="51"/>
                    </a:lnTo>
                    <a:lnTo>
                      <a:pt x="218" y="37"/>
                    </a:lnTo>
                    <a:lnTo>
                      <a:pt x="227" y="42"/>
                    </a:lnTo>
                    <a:lnTo>
                      <a:pt x="241" y="42"/>
                    </a:lnTo>
                    <a:lnTo>
                      <a:pt x="260" y="32"/>
                    </a:lnTo>
                    <a:lnTo>
                      <a:pt x="274" y="32"/>
                    </a:lnTo>
                    <a:lnTo>
                      <a:pt x="278" y="23"/>
                    </a:lnTo>
                    <a:lnTo>
                      <a:pt x="306" y="23"/>
                    </a:lnTo>
                    <a:lnTo>
                      <a:pt x="315" y="18"/>
                    </a:lnTo>
                    <a:lnTo>
                      <a:pt x="436" y="18"/>
                    </a:lnTo>
                    <a:lnTo>
                      <a:pt x="446" y="32"/>
                    </a:lnTo>
                    <a:lnTo>
                      <a:pt x="455" y="37"/>
                    </a:lnTo>
                    <a:lnTo>
                      <a:pt x="464" y="51"/>
                    </a:lnTo>
                    <a:lnTo>
                      <a:pt x="450" y="74"/>
                    </a:lnTo>
                    <a:lnTo>
                      <a:pt x="446" y="88"/>
                    </a:lnTo>
                    <a:lnTo>
                      <a:pt x="441" y="102"/>
                    </a:lnTo>
                    <a:lnTo>
                      <a:pt x="441" y="107"/>
                    </a:lnTo>
                    <a:lnTo>
                      <a:pt x="436" y="116"/>
                    </a:lnTo>
                    <a:lnTo>
                      <a:pt x="427" y="121"/>
                    </a:lnTo>
                    <a:lnTo>
                      <a:pt x="418" y="144"/>
                    </a:lnTo>
                    <a:lnTo>
                      <a:pt x="418" y="163"/>
                    </a:lnTo>
                    <a:lnTo>
                      <a:pt x="432" y="163"/>
                    </a:lnTo>
                    <a:lnTo>
                      <a:pt x="436" y="172"/>
                    </a:lnTo>
                    <a:lnTo>
                      <a:pt x="432" y="177"/>
                    </a:lnTo>
                    <a:lnTo>
                      <a:pt x="436" y="181"/>
                    </a:lnTo>
                    <a:lnTo>
                      <a:pt x="427" y="200"/>
                    </a:lnTo>
                    <a:lnTo>
                      <a:pt x="427" y="345"/>
                    </a:lnTo>
                    <a:lnTo>
                      <a:pt x="404" y="345"/>
                    </a:lnTo>
                    <a:lnTo>
                      <a:pt x="343" y="345"/>
                    </a:lnTo>
                    <a:lnTo>
                      <a:pt x="292" y="345"/>
                    </a:lnTo>
                    <a:lnTo>
                      <a:pt x="255" y="345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99" name="Freeform 166"/>
              <p:cNvSpPr>
                <a:spLocks/>
              </p:cNvSpPr>
              <p:nvPr/>
            </p:nvSpPr>
            <p:spPr bwMode="auto">
              <a:xfrm>
                <a:off x="3489772" y="993180"/>
                <a:ext cx="736600" cy="547688"/>
              </a:xfrm>
              <a:custGeom>
                <a:avLst/>
                <a:gdLst/>
                <a:ahLst/>
                <a:cxnLst>
                  <a:cxn ang="0">
                    <a:pos x="199" y="345"/>
                  </a:cxn>
                  <a:cxn ang="0">
                    <a:pos x="69" y="345"/>
                  </a:cxn>
                  <a:cxn ang="0">
                    <a:pos x="14" y="340"/>
                  </a:cxn>
                  <a:cxn ang="0">
                    <a:pos x="4" y="289"/>
                  </a:cxn>
                  <a:cxn ang="0">
                    <a:pos x="4" y="247"/>
                  </a:cxn>
                  <a:cxn ang="0">
                    <a:pos x="18" y="233"/>
                  </a:cxn>
                  <a:cxn ang="0">
                    <a:pos x="14" y="223"/>
                  </a:cxn>
                  <a:cxn ang="0">
                    <a:pos x="14" y="214"/>
                  </a:cxn>
                  <a:cxn ang="0">
                    <a:pos x="23" y="172"/>
                  </a:cxn>
                  <a:cxn ang="0">
                    <a:pos x="23" y="116"/>
                  </a:cxn>
                  <a:cxn ang="0">
                    <a:pos x="27" y="65"/>
                  </a:cxn>
                  <a:cxn ang="0">
                    <a:pos x="32" y="46"/>
                  </a:cxn>
                  <a:cxn ang="0">
                    <a:pos x="27" y="37"/>
                  </a:cxn>
                  <a:cxn ang="0">
                    <a:pos x="32" y="9"/>
                  </a:cxn>
                  <a:cxn ang="0">
                    <a:pos x="37" y="4"/>
                  </a:cxn>
                  <a:cxn ang="0">
                    <a:pos x="69" y="4"/>
                  </a:cxn>
                  <a:cxn ang="0">
                    <a:pos x="88" y="14"/>
                  </a:cxn>
                  <a:cxn ang="0">
                    <a:pos x="92" y="46"/>
                  </a:cxn>
                  <a:cxn ang="0">
                    <a:pos x="139" y="51"/>
                  </a:cxn>
                  <a:cxn ang="0">
                    <a:pos x="176" y="42"/>
                  </a:cxn>
                  <a:cxn ang="0">
                    <a:pos x="218" y="37"/>
                  </a:cxn>
                  <a:cxn ang="0">
                    <a:pos x="241" y="42"/>
                  </a:cxn>
                  <a:cxn ang="0">
                    <a:pos x="274" y="32"/>
                  </a:cxn>
                  <a:cxn ang="0">
                    <a:pos x="306" y="23"/>
                  </a:cxn>
                  <a:cxn ang="0">
                    <a:pos x="436" y="18"/>
                  </a:cxn>
                  <a:cxn ang="0">
                    <a:pos x="455" y="37"/>
                  </a:cxn>
                  <a:cxn ang="0">
                    <a:pos x="450" y="74"/>
                  </a:cxn>
                  <a:cxn ang="0">
                    <a:pos x="441" y="102"/>
                  </a:cxn>
                  <a:cxn ang="0">
                    <a:pos x="436" y="116"/>
                  </a:cxn>
                  <a:cxn ang="0">
                    <a:pos x="418" y="144"/>
                  </a:cxn>
                  <a:cxn ang="0">
                    <a:pos x="432" y="163"/>
                  </a:cxn>
                  <a:cxn ang="0">
                    <a:pos x="432" y="177"/>
                  </a:cxn>
                  <a:cxn ang="0">
                    <a:pos x="427" y="200"/>
                  </a:cxn>
                  <a:cxn ang="0">
                    <a:pos x="404" y="345"/>
                  </a:cxn>
                  <a:cxn ang="0">
                    <a:pos x="292" y="345"/>
                  </a:cxn>
                </a:cxnLst>
                <a:rect l="0" t="0" r="r" b="b"/>
                <a:pathLst>
                  <a:path w="464" h="345">
                    <a:moveTo>
                      <a:pt x="255" y="345"/>
                    </a:moveTo>
                    <a:lnTo>
                      <a:pt x="199" y="345"/>
                    </a:lnTo>
                    <a:lnTo>
                      <a:pt x="144" y="345"/>
                    </a:lnTo>
                    <a:lnTo>
                      <a:pt x="69" y="345"/>
                    </a:lnTo>
                    <a:lnTo>
                      <a:pt x="14" y="345"/>
                    </a:lnTo>
                    <a:lnTo>
                      <a:pt x="14" y="340"/>
                    </a:lnTo>
                    <a:lnTo>
                      <a:pt x="4" y="317"/>
                    </a:lnTo>
                    <a:lnTo>
                      <a:pt x="4" y="289"/>
                    </a:lnTo>
                    <a:lnTo>
                      <a:pt x="0" y="275"/>
                    </a:lnTo>
                    <a:lnTo>
                      <a:pt x="4" y="247"/>
                    </a:lnTo>
                    <a:lnTo>
                      <a:pt x="9" y="237"/>
                    </a:lnTo>
                    <a:lnTo>
                      <a:pt x="18" y="233"/>
                    </a:lnTo>
                    <a:lnTo>
                      <a:pt x="14" y="223"/>
                    </a:lnTo>
                    <a:lnTo>
                      <a:pt x="14" y="223"/>
                    </a:lnTo>
                    <a:lnTo>
                      <a:pt x="14" y="219"/>
                    </a:lnTo>
                    <a:lnTo>
                      <a:pt x="14" y="214"/>
                    </a:lnTo>
                    <a:lnTo>
                      <a:pt x="23" y="186"/>
                    </a:lnTo>
                    <a:lnTo>
                      <a:pt x="23" y="172"/>
                    </a:lnTo>
                    <a:lnTo>
                      <a:pt x="23" y="163"/>
                    </a:lnTo>
                    <a:lnTo>
                      <a:pt x="23" y="116"/>
                    </a:lnTo>
                    <a:lnTo>
                      <a:pt x="27" y="102"/>
                    </a:lnTo>
                    <a:lnTo>
                      <a:pt x="27" y="65"/>
                    </a:lnTo>
                    <a:lnTo>
                      <a:pt x="32" y="56"/>
                    </a:lnTo>
                    <a:lnTo>
                      <a:pt x="32" y="46"/>
                    </a:lnTo>
                    <a:lnTo>
                      <a:pt x="32" y="37"/>
                    </a:lnTo>
                    <a:lnTo>
                      <a:pt x="27" y="37"/>
                    </a:lnTo>
                    <a:lnTo>
                      <a:pt x="27" y="28"/>
                    </a:lnTo>
                    <a:lnTo>
                      <a:pt x="32" y="9"/>
                    </a:lnTo>
                    <a:lnTo>
                      <a:pt x="32" y="4"/>
                    </a:lnTo>
                    <a:lnTo>
                      <a:pt x="37" y="4"/>
                    </a:lnTo>
                    <a:lnTo>
                      <a:pt x="55" y="0"/>
                    </a:lnTo>
                    <a:lnTo>
                      <a:pt x="69" y="4"/>
                    </a:lnTo>
                    <a:lnTo>
                      <a:pt x="69" y="0"/>
                    </a:lnTo>
                    <a:lnTo>
                      <a:pt x="88" y="14"/>
                    </a:lnTo>
                    <a:lnTo>
                      <a:pt x="88" y="23"/>
                    </a:lnTo>
                    <a:lnTo>
                      <a:pt x="92" y="46"/>
                    </a:lnTo>
                    <a:lnTo>
                      <a:pt x="120" y="56"/>
                    </a:lnTo>
                    <a:lnTo>
                      <a:pt x="139" y="51"/>
                    </a:lnTo>
                    <a:lnTo>
                      <a:pt x="148" y="42"/>
                    </a:lnTo>
                    <a:lnTo>
                      <a:pt x="176" y="42"/>
                    </a:lnTo>
                    <a:lnTo>
                      <a:pt x="185" y="51"/>
                    </a:lnTo>
                    <a:lnTo>
                      <a:pt x="218" y="37"/>
                    </a:lnTo>
                    <a:lnTo>
                      <a:pt x="227" y="42"/>
                    </a:lnTo>
                    <a:lnTo>
                      <a:pt x="241" y="42"/>
                    </a:lnTo>
                    <a:lnTo>
                      <a:pt x="260" y="32"/>
                    </a:lnTo>
                    <a:lnTo>
                      <a:pt x="274" y="32"/>
                    </a:lnTo>
                    <a:lnTo>
                      <a:pt x="278" y="23"/>
                    </a:lnTo>
                    <a:lnTo>
                      <a:pt x="306" y="23"/>
                    </a:lnTo>
                    <a:lnTo>
                      <a:pt x="315" y="18"/>
                    </a:lnTo>
                    <a:lnTo>
                      <a:pt x="436" y="18"/>
                    </a:lnTo>
                    <a:lnTo>
                      <a:pt x="446" y="32"/>
                    </a:lnTo>
                    <a:lnTo>
                      <a:pt x="455" y="37"/>
                    </a:lnTo>
                    <a:lnTo>
                      <a:pt x="464" y="51"/>
                    </a:lnTo>
                    <a:lnTo>
                      <a:pt x="450" y="74"/>
                    </a:lnTo>
                    <a:lnTo>
                      <a:pt x="446" y="88"/>
                    </a:lnTo>
                    <a:lnTo>
                      <a:pt x="441" y="102"/>
                    </a:lnTo>
                    <a:lnTo>
                      <a:pt x="441" y="107"/>
                    </a:lnTo>
                    <a:lnTo>
                      <a:pt x="436" y="116"/>
                    </a:lnTo>
                    <a:lnTo>
                      <a:pt x="427" y="121"/>
                    </a:lnTo>
                    <a:lnTo>
                      <a:pt x="418" y="144"/>
                    </a:lnTo>
                    <a:lnTo>
                      <a:pt x="418" y="163"/>
                    </a:lnTo>
                    <a:lnTo>
                      <a:pt x="432" y="163"/>
                    </a:lnTo>
                    <a:lnTo>
                      <a:pt x="436" y="172"/>
                    </a:lnTo>
                    <a:lnTo>
                      <a:pt x="432" y="177"/>
                    </a:lnTo>
                    <a:lnTo>
                      <a:pt x="436" y="181"/>
                    </a:lnTo>
                    <a:lnTo>
                      <a:pt x="427" y="200"/>
                    </a:lnTo>
                    <a:lnTo>
                      <a:pt x="427" y="345"/>
                    </a:lnTo>
                    <a:lnTo>
                      <a:pt x="404" y="345"/>
                    </a:lnTo>
                    <a:lnTo>
                      <a:pt x="343" y="345"/>
                    </a:lnTo>
                    <a:lnTo>
                      <a:pt x="292" y="345"/>
                    </a:lnTo>
                    <a:lnTo>
                      <a:pt x="255" y="345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000" name="Freeform 167"/>
              <p:cNvSpPr>
                <a:spLocks/>
              </p:cNvSpPr>
              <p:nvPr/>
            </p:nvSpPr>
            <p:spPr bwMode="auto">
              <a:xfrm>
                <a:off x="4447034" y="1540868"/>
                <a:ext cx="465137" cy="598488"/>
              </a:xfrm>
              <a:custGeom>
                <a:avLst/>
                <a:gdLst/>
                <a:ahLst/>
                <a:cxnLst>
                  <a:cxn ang="0">
                    <a:pos x="38" y="0"/>
                  </a:cxn>
                  <a:cxn ang="0">
                    <a:pos x="93" y="0"/>
                  </a:cxn>
                  <a:cxn ang="0">
                    <a:pos x="149" y="0"/>
                  </a:cxn>
                  <a:cxn ang="0">
                    <a:pos x="177" y="0"/>
                  </a:cxn>
                  <a:cxn ang="0">
                    <a:pos x="177" y="79"/>
                  </a:cxn>
                  <a:cxn ang="0">
                    <a:pos x="233" y="79"/>
                  </a:cxn>
                  <a:cxn ang="0">
                    <a:pos x="293" y="79"/>
                  </a:cxn>
                  <a:cxn ang="0">
                    <a:pos x="293" y="149"/>
                  </a:cxn>
                  <a:cxn ang="0">
                    <a:pos x="293" y="223"/>
                  </a:cxn>
                  <a:cxn ang="0">
                    <a:pos x="293" y="289"/>
                  </a:cxn>
                  <a:cxn ang="0">
                    <a:pos x="293" y="349"/>
                  </a:cxn>
                  <a:cxn ang="0">
                    <a:pos x="293" y="377"/>
                  </a:cxn>
                  <a:cxn ang="0">
                    <a:pos x="256" y="377"/>
                  </a:cxn>
                  <a:cxn ang="0">
                    <a:pos x="205" y="377"/>
                  </a:cxn>
                  <a:cxn ang="0">
                    <a:pos x="154" y="377"/>
                  </a:cxn>
                  <a:cxn ang="0">
                    <a:pos x="98" y="377"/>
                  </a:cxn>
                  <a:cxn ang="0">
                    <a:pos x="42" y="377"/>
                  </a:cxn>
                  <a:cxn ang="0">
                    <a:pos x="0" y="377"/>
                  </a:cxn>
                  <a:cxn ang="0">
                    <a:pos x="0" y="345"/>
                  </a:cxn>
                  <a:cxn ang="0">
                    <a:pos x="0" y="275"/>
                  </a:cxn>
                  <a:cxn ang="0">
                    <a:pos x="0" y="214"/>
                  </a:cxn>
                  <a:cxn ang="0">
                    <a:pos x="0" y="144"/>
                  </a:cxn>
                  <a:cxn ang="0">
                    <a:pos x="0" y="70"/>
                  </a:cxn>
                  <a:cxn ang="0">
                    <a:pos x="0" y="0"/>
                  </a:cxn>
                  <a:cxn ang="0">
                    <a:pos x="38" y="0"/>
                  </a:cxn>
                </a:cxnLst>
                <a:rect l="0" t="0" r="r" b="b"/>
                <a:pathLst>
                  <a:path w="293" h="377">
                    <a:moveTo>
                      <a:pt x="38" y="0"/>
                    </a:moveTo>
                    <a:lnTo>
                      <a:pt x="93" y="0"/>
                    </a:lnTo>
                    <a:lnTo>
                      <a:pt x="149" y="0"/>
                    </a:lnTo>
                    <a:lnTo>
                      <a:pt x="177" y="0"/>
                    </a:lnTo>
                    <a:lnTo>
                      <a:pt x="177" y="79"/>
                    </a:lnTo>
                    <a:lnTo>
                      <a:pt x="233" y="79"/>
                    </a:lnTo>
                    <a:lnTo>
                      <a:pt x="293" y="79"/>
                    </a:lnTo>
                    <a:lnTo>
                      <a:pt x="293" y="149"/>
                    </a:lnTo>
                    <a:lnTo>
                      <a:pt x="293" y="223"/>
                    </a:lnTo>
                    <a:lnTo>
                      <a:pt x="293" y="289"/>
                    </a:lnTo>
                    <a:lnTo>
                      <a:pt x="293" y="349"/>
                    </a:lnTo>
                    <a:lnTo>
                      <a:pt x="293" y="377"/>
                    </a:lnTo>
                    <a:lnTo>
                      <a:pt x="256" y="377"/>
                    </a:lnTo>
                    <a:lnTo>
                      <a:pt x="205" y="377"/>
                    </a:lnTo>
                    <a:lnTo>
                      <a:pt x="154" y="377"/>
                    </a:lnTo>
                    <a:lnTo>
                      <a:pt x="98" y="377"/>
                    </a:lnTo>
                    <a:lnTo>
                      <a:pt x="42" y="377"/>
                    </a:lnTo>
                    <a:lnTo>
                      <a:pt x="0" y="377"/>
                    </a:lnTo>
                    <a:lnTo>
                      <a:pt x="0" y="345"/>
                    </a:lnTo>
                    <a:lnTo>
                      <a:pt x="0" y="275"/>
                    </a:lnTo>
                    <a:lnTo>
                      <a:pt x="0" y="214"/>
                    </a:lnTo>
                    <a:lnTo>
                      <a:pt x="0" y="144"/>
                    </a:lnTo>
                    <a:lnTo>
                      <a:pt x="0" y="70"/>
                    </a:lnTo>
                    <a:lnTo>
                      <a:pt x="0" y="0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001" name="Freeform 168"/>
              <p:cNvSpPr>
                <a:spLocks/>
              </p:cNvSpPr>
              <p:nvPr/>
            </p:nvSpPr>
            <p:spPr bwMode="auto">
              <a:xfrm>
                <a:off x="4447034" y="1540868"/>
                <a:ext cx="465137" cy="598488"/>
              </a:xfrm>
              <a:custGeom>
                <a:avLst/>
                <a:gdLst/>
                <a:ahLst/>
                <a:cxnLst>
                  <a:cxn ang="0">
                    <a:pos x="38" y="0"/>
                  </a:cxn>
                  <a:cxn ang="0">
                    <a:pos x="93" y="0"/>
                  </a:cxn>
                  <a:cxn ang="0">
                    <a:pos x="149" y="0"/>
                  </a:cxn>
                  <a:cxn ang="0">
                    <a:pos x="177" y="0"/>
                  </a:cxn>
                  <a:cxn ang="0">
                    <a:pos x="177" y="79"/>
                  </a:cxn>
                  <a:cxn ang="0">
                    <a:pos x="233" y="79"/>
                  </a:cxn>
                  <a:cxn ang="0">
                    <a:pos x="293" y="79"/>
                  </a:cxn>
                  <a:cxn ang="0">
                    <a:pos x="293" y="149"/>
                  </a:cxn>
                  <a:cxn ang="0">
                    <a:pos x="293" y="223"/>
                  </a:cxn>
                  <a:cxn ang="0">
                    <a:pos x="293" y="289"/>
                  </a:cxn>
                  <a:cxn ang="0">
                    <a:pos x="293" y="349"/>
                  </a:cxn>
                  <a:cxn ang="0">
                    <a:pos x="293" y="377"/>
                  </a:cxn>
                  <a:cxn ang="0">
                    <a:pos x="256" y="377"/>
                  </a:cxn>
                  <a:cxn ang="0">
                    <a:pos x="205" y="377"/>
                  </a:cxn>
                  <a:cxn ang="0">
                    <a:pos x="154" y="377"/>
                  </a:cxn>
                  <a:cxn ang="0">
                    <a:pos x="98" y="377"/>
                  </a:cxn>
                  <a:cxn ang="0">
                    <a:pos x="42" y="377"/>
                  </a:cxn>
                  <a:cxn ang="0">
                    <a:pos x="0" y="377"/>
                  </a:cxn>
                  <a:cxn ang="0">
                    <a:pos x="0" y="345"/>
                  </a:cxn>
                  <a:cxn ang="0">
                    <a:pos x="0" y="275"/>
                  </a:cxn>
                  <a:cxn ang="0">
                    <a:pos x="0" y="214"/>
                  </a:cxn>
                  <a:cxn ang="0">
                    <a:pos x="0" y="144"/>
                  </a:cxn>
                  <a:cxn ang="0">
                    <a:pos x="0" y="70"/>
                  </a:cxn>
                  <a:cxn ang="0">
                    <a:pos x="0" y="0"/>
                  </a:cxn>
                  <a:cxn ang="0">
                    <a:pos x="38" y="0"/>
                  </a:cxn>
                </a:cxnLst>
                <a:rect l="0" t="0" r="r" b="b"/>
                <a:pathLst>
                  <a:path w="293" h="377">
                    <a:moveTo>
                      <a:pt x="38" y="0"/>
                    </a:moveTo>
                    <a:lnTo>
                      <a:pt x="93" y="0"/>
                    </a:lnTo>
                    <a:lnTo>
                      <a:pt x="149" y="0"/>
                    </a:lnTo>
                    <a:lnTo>
                      <a:pt x="177" y="0"/>
                    </a:lnTo>
                    <a:lnTo>
                      <a:pt x="177" y="79"/>
                    </a:lnTo>
                    <a:lnTo>
                      <a:pt x="233" y="79"/>
                    </a:lnTo>
                    <a:lnTo>
                      <a:pt x="293" y="79"/>
                    </a:lnTo>
                    <a:lnTo>
                      <a:pt x="293" y="149"/>
                    </a:lnTo>
                    <a:lnTo>
                      <a:pt x="293" y="223"/>
                    </a:lnTo>
                    <a:lnTo>
                      <a:pt x="293" y="289"/>
                    </a:lnTo>
                    <a:lnTo>
                      <a:pt x="293" y="349"/>
                    </a:lnTo>
                    <a:lnTo>
                      <a:pt x="293" y="377"/>
                    </a:lnTo>
                    <a:lnTo>
                      <a:pt x="256" y="377"/>
                    </a:lnTo>
                    <a:lnTo>
                      <a:pt x="205" y="377"/>
                    </a:lnTo>
                    <a:lnTo>
                      <a:pt x="154" y="377"/>
                    </a:lnTo>
                    <a:lnTo>
                      <a:pt x="98" y="377"/>
                    </a:lnTo>
                    <a:lnTo>
                      <a:pt x="42" y="377"/>
                    </a:lnTo>
                    <a:lnTo>
                      <a:pt x="0" y="377"/>
                    </a:lnTo>
                    <a:lnTo>
                      <a:pt x="0" y="345"/>
                    </a:lnTo>
                    <a:lnTo>
                      <a:pt x="0" y="275"/>
                    </a:lnTo>
                    <a:lnTo>
                      <a:pt x="0" y="214"/>
                    </a:lnTo>
                    <a:lnTo>
                      <a:pt x="0" y="144"/>
                    </a:lnTo>
                    <a:lnTo>
                      <a:pt x="0" y="70"/>
                    </a:lnTo>
                    <a:lnTo>
                      <a:pt x="0" y="0"/>
                    </a:lnTo>
                    <a:lnTo>
                      <a:pt x="38" y="0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002" name="Freeform 169"/>
              <p:cNvSpPr>
                <a:spLocks/>
              </p:cNvSpPr>
              <p:nvPr/>
            </p:nvSpPr>
            <p:spPr bwMode="auto">
              <a:xfrm>
                <a:off x="6010722" y="548680"/>
                <a:ext cx="701675" cy="798513"/>
              </a:xfrm>
              <a:custGeom>
                <a:avLst/>
                <a:gdLst/>
                <a:ahLst/>
                <a:cxnLst>
                  <a:cxn ang="0">
                    <a:pos x="121" y="503"/>
                  </a:cxn>
                  <a:cxn ang="0">
                    <a:pos x="228" y="503"/>
                  </a:cxn>
                  <a:cxn ang="0">
                    <a:pos x="330" y="503"/>
                  </a:cxn>
                  <a:cxn ang="0">
                    <a:pos x="353" y="480"/>
                  </a:cxn>
                  <a:cxn ang="0">
                    <a:pos x="321" y="452"/>
                  </a:cxn>
                  <a:cxn ang="0">
                    <a:pos x="302" y="429"/>
                  </a:cxn>
                  <a:cxn ang="0">
                    <a:pos x="284" y="424"/>
                  </a:cxn>
                  <a:cxn ang="0">
                    <a:pos x="265" y="410"/>
                  </a:cxn>
                  <a:cxn ang="0">
                    <a:pos x="265" y="387"/>
                  </a:cxn>
                  <a:cxn ang="0">
                    <a:pos x="265" y="373"/>
                  </a:cxn>
                  <a:cxn ang="0">
                    <a:pos x="270" y="345"/>
                  </a:cxn>
                  <a:cxn ang="0">
                    <a:pos x="256" y="336"/>
                  </a:cxn>
                  <a:cxn ang="0">
                    <a:pos x="260" y="317"/>
                  </a:cxn>
                  <a:cxn ang="0">
                    <a:pos x="288" y="298"/>
                  </a:cxn>
                  <a:cxn ang="0">
                    <a:pos x="293" y="242"/>
                  </a:cxn>
                  <a:cxn ang="0">
                    <a:pos x="298" y="233"/>
                  </a:cxn>
                  <a:cxn ang="0">
                    <a:pos x="311" y="233"/>
                  </a:cxn>
                  <a:cxn ang="0">
                    <a:pos x="395" y="158"/>
                  </a:cxn>
                  <a:cxn ang="0">
                    <a:pos x="442" y="130"/>
                  </a:cxn>
                  <a:cxn ang="0">
                    <a:pos x="423" y="121"/>
                  </a:cxn>
                  <a:cxn ang="0">
                    <a:pos x="377" y="112"/>
                  </a:cxn>
                  <a:cxn ang="0">
                    <a:pos x="353" y="121"/>
                  </a:cxn>
                  <a:cxn ang="0">
                    <a:pos x="335" y="116"/>
                  </a:cxn>
                  <a:cxn ang="0">
                    <a:pos x="311" y="102"/>
                  </a:cxn>
                  <a:cxn ang="0">
                    <a:pos x="293" y="93"/>
                  </a:cxn>
                  <a:cxn ang="0">
                    <a:pos x="284" y="84"/>
                  </a:cxn>
                  <a:cxn ang="0">
                    <a:pos x="260" y="70"/>
                  </a:cxn>
                  <a:cxn ang="0">
                    <a:pos x="228" y="74"/>
                  </a:cxn>
                  <a:cxn ang="0">
                    <a:pos x="205" y="74"/>
                  </a:cxn>
                  <a:cxn ang="0">
                    <a:pos x="205" y="70"/>
                  </a:cxn>
                  <a:cxn ang="0">
                    <a:pos x="186" y="60"/>
                  </a:cxn>
                  <a:cxn ang="0">
                    <a:pos x="172" y="65"/>
                  </a:cxn>
                  <a:cxn ang="0">
                    <a:pos x="158" y="60"/>
                  </a:cxn>
                  <a:cxn ang="0">
                    <a:pos x="149" y="37"/>
                  </a:cxn>
                  <a:cxn ang="0">
                    <a:pos x="130" y="0"/>
                  </a:cxn>
                  <a:cxn ang="0">
                    <a:pos x="126" y="42"/>
                  </a:cxn>
                  <a:cxn ang="0">
                    <a:pos x="61" y="42"/>
                  </a:cxn>
                  <a:cxn ang="0">
                    <a:pos x="0" y="42"/>
                  </a:cxn>
                  <a:cxn ang="0">
                    <a:pos x="5" y="79"/>
                  </a:cxn>
                  <a:cxn ang="0">
                    <a:pos x="23" y="163"/>
                  </a:cxn>
                  <a:cxn ang="0">
                    <a:pos x="28" y="219"/>
                  </a:cxn>
                  <a:cxn ang="0">
                    <a:pos x="28" y="242"/>
                  </a:cxn>
                  <a:cxn ang="0">
                    <a:pos x="37" y="270"/>
                  </a:cxn>
                  <a:cxn ang="0">
                    <a:pos x="42" y="303"/>
                  </a:cxn>
                  <a:cxn ang="0">
                    <a:pos x="37" y="312"/>
                  </a:cxn>
                  <a:cxn ang="0">
                    <a:pos x="23" y="326"/>
                  </a:cxn>
                  <a:cxn ang="0">
                    <a:pos x="33" y="350"/>
                  </a:cxn>
                  <a:cxn ang="0">
                    <a:pos x="47" y="359"/>
                  </a:cxn>
                  <a:cxn ang="0">
                    <a:pos x="47" y="503"/>
                  </a:cxn>
                </a:cxnLst>
                <a:rect l="0" t="0" r="r" b="b"/>
                <a:pathLst>
                  <a:path w="442" h="503">
                    <a:moveTo>
                      <a:pt x="65" y="503"/>
                    </a:moveTo>
                    <a:lnTo>
                      <a:pt x="121" y="503"/>
                    </a:lnTo>
                    <a:lnTo>
                      <a:pt x="177" y="503"/>
                    </a:lnTo>
                    <a:lnTo>
                      <a:pt x="228" y="503"/>
                    </a:lnTo>
                    <a:lnTo>
                      <a:pt x="279" y="503"/>
                    </a:lnTo>
                    <a:lnTo>
                      <a:pt x="330" y="503"/>
                    </a:lnTo>
                    <a:lnTo>
                      <a:pt x="353" y="503"/>
                    </a:lnTo>
                    <a:lnTo>
                      <a:pt x="353" y="480"/>
                    </a:lnTo>
                    <a:lnTo>
                      <a:pt x="344" y="471"/>
                    </a:lnTo>
                    <a:lnTo>
                      <a:pt x="321" y="452"/>
                    </a:lnTo>
                    <a:lnTo>
                      <a:pt x="316" y="443"/>
                    </a:lnTo>
                    <a:lnTo>
                      <a:pt x="302" y="429"/>
                    </a:lnTo>
                    <a:lnTo>
                      <a:pt x="293" y="424"/>
                    </a:lnTo>
                    <a:lnTo>
                      <a:pt x="284" y="424"/>
                    </a:lnTo>
                    <a:lnTo>
                      <a:pt x="279" y="415"/>
                    </a:lnTo>
                    <a:lnTo>
                      <a:pt x="265" y="410"/>
                    </a:lnTo>
                    <a:lnTo>
                      <a:pt x="260" y="401"/>
                    </a:lnTo>
                    <a:lnTo>
                      <a:pt x="265" y="387"/>
                    </a:lnTo>
                    <a:lnTo>
                      <a:pt x="260" y="378"/>
                    </a:lnTo>
                    <a:lnTo>
                      <a:pt x="265" y="373"/>
                    </a:lnTo>
                    <a:lnTo>
                      <a:pt x="265" y="359"/>
                    </a:lnTo>
                    <a:lnTo>
                      <a:pt x="270" y="345"/>
                    </a:lnTo>
                    <a:lnTo>
                      <a:pt x="265" y="336"/>
                    </a:lnTo>
                    <a:lnTo>
                      <a:pt x="256" y="336"/>
                    </a:lnTo>
                    <a:lnTo>
                      <a:pt x="256" y="322"/>
                    </a:lnTo>
                    <a:lnTo>
                      <a:pt x="260" y="317"/>
                    </a:lnTo>
                    <a:lnTo>
                      <a:pt x="265" y="308"/>
                    </a:lnTo>
                    <a:lnTo>
                      <a:pt x="288" y="298"/>
                    </a:lnTo>
                    <a:lnTo>
                      <a:pt x="293" y="294"/>
                    </a:lnTo>
                    <a:lnTo>
                      <a:pt x="293" y="242"/>
                    </a:lnTo>
                    <a:lnTo>
                      <a:pt x="298" y="242"/>
                    </a:lnTo>
                    <a:lnTo>
                      <a:pt x="298" y="233"/>
                    </a:lnTo>
                    <a:lnTo>
                      <a:pt x="302" y="238"/>
                    </a:lnTo>
                    <a:lnTo>
                      <a:pt x="311" y="233"/>
                    </a:lnTo>
                    <a:lnTo>
                      <a:pt x="353" y="196"/>
                    </a:lnTo>
                    <a:lnTo>
                      <a:pt x="395" y="158"/>
                    </a:lnTo>
                    <a:lnTo>
                      <a:pt x="418" y="149"/>
                    </a:lnTo>
                    <a:lnTo>
                      <a:pt x="442" y="130"/>
                    </a:lnTo>
                    <a:lnTo>
                      <a:pt x="437" y="130"/>
                    </a:lnTo>
                    <a:lnTo>
                      <a:pt x="423" y="121"/>
                    </a:lnTo>
                    <a:lnTo>
                      <a:pt x="395" y="121"/>
                    </a:lnTo>
                    <a:lnTo>
                      <a:pt x="377" y="112"/>
                    </a:lnTo>
                    <a:lnTo>
                      <a:pt x="367" y="112"/>
                    </a:lnTo>
                    <a:lnTo>
                      <a:pt x="353" y="121"/>
                    </a:lnTo>
                    <a:lnTo>
                      <a:pt x="344" y="121"/>
                    </a:lnTo>
                    <a:lnTo>
                      <a:pt x="335" y="116"/>
                    </a:lnTo>
                    <a:lnTo>
                      <a:pt x="325" y="107"/>
                    </a:lnTo>
                    <a:lnTo>
                      <a:pt x="311" y="102"/>
                    </a:lnTo>
                    <a:lnTo>
                      <a:pt x="302" y="93"/>
                    </a:lnTo>
                    <a:lnTo>
                      <a:pt x="293" y="93"/>
                    </a:lnTo>
                    <a:lnTo>
                      <a:pt x="288" y="88"/>
                    </a:lnTo>
                    <a:lnTo>
                      <a:pt x="284" y="84"/>
                    </a:lnTo>
                    <a:lnTo>
                      <a:pt x="274" y="74"/>
                    </a:lnTo>
                    <a:lnTo>
                      <a:pt x="260" y="70"/>
                    </a:lnTo>
                    <a:lnTo>
                      <a:pt x="233" y="70"/>
                    </a:lnTo>
                    <a:lnTo>
                      <a:pt x="228" y="74"/>
                    </a:lnTo>
                    <a:lnTo>
                      <a:pt x="214" y="74"/>
                    </a:lnTo>
                    <a:lnTo>
                      <a:pt x="205" y="74"/>
                    </a:lnTo>
                    <a:lnTo>
                      <a:pt x="205" y="70"/>
                    </a:lnTo>
                    <a:lnTo>
                      <a:pt x="205" y="70"/>
                    </a:lnTo>
                    <a:lnTo>
                      <a:pt x="191" y="65"/>
                    </a:lnTo>
                    <a:lnTo>
                      <a:pt x="186" y="60"/>
                    </a:lnTo>
                    <a:lnTo>
                      <a:pt x="177" y="65"/>
                    </a:lnTo>
                    <a:lnTo>
                      <a:pt x="172" y="65"/>
                    </a:lnTo>
                    <a:lnTo>
                      <a:pt x="167" y="60"/>
                    </a:lnTo>
                    <a:lnTo>
                      <a:pt x="158" y="60"/>
                    </a:lnTo>
                    <a:lnTo>
                      <a:pt x="149" y="42"/>
                    </a:lnTo>
                    <a:lnTo>
                      <a:pt x="149" y="37"/>
                    </a:lnTo>
                    <a:lnTo>
                      <a:pt x="135" y="5"/>
                    </a:lnTo>
                    <a:lnTo>
                      <a:pt x="130" y="0"/>
                    </a:lnTo>
                    <a:lnTo>
                      <a:pt x="126" y="0"/>
                    </a:lnTo>
                    <a:lnTo>
                      <a:pt x="126" y="42"/>
                    </a:lnTo>
                    <a:lnTo>
                      <a:pt x="126" y="42"/>
                    </a:lnTo>
                    <a:lnTo>
                      <a:pt x="61" y="42"/>
                    </a:lnTo>
                    <a:lnTo>
                      <a:pt x="0" y="42"/>
                    </a:lnTo>
                    <a:lnTo>
                      <a:pt x="0" y="42"/>
                    </a:lnTo>
                    <a:lnTo>
                      <a:pt x="10" y="70"/>
                    </a:lnTo>
                    <a:lnTo>
                      <a:pt x="5" y="79"/>
                    </a:lnTo>
                    <a:lnTo>
                      <a:pt x="5" y="112"/>
                    </a:lnTo>
                    <a:lnTo>
                      <a:pt x="23" y="163"/>
                    </a:lnTo>
                    <a:lnTo>
                      <a:pt x="23" y="210"/>
                    </a:lnTo>
                    <a:lnTo>
                      <a:pt x="28" y="219"/>
                    </a:lnTo>
                    <a:lnTo>
                      <a:pt x="28" y="219"/>
                    </a:lnTo>
                    <a:lnTo>
                      <a:pt x="28" y="242"/>
                    </a:lnTo>
                    <a:lnTo>
                      <a:pt x="33" y="261"/>
                    </a:lnTo>
                    <a:lnTo>
                      <a:pt x="37" y="270"/>
                    </a:lnTo>
                    <a:lnTo>
                      <a:pt x="42" y="284"/>
                    </a:lnTo>
                    <a:lnTo>
                      <a:pt x="42" y="303"/>
                    </a:lnTo>
                    <a:lnTo>
                      <a:pt x="37" y="312"/>
                    </a:lnTo>
                    <a:lnTo>
                      <a:pt x="37" y="312"/>
                    </a:lnTo>
                    <a:lnTo>
                      <a:pt x="33" y="322"/>
                    </a:lnTo>
                    <a:lnTo>
                      <a:pt x="23" y="326"/>
                    </a:lnTo>
                    <a:lnTo>
                      <a:pt x="23" y="331"/>
                    </a:lnTo>
                    <a:lnTo>
                      <a:pt x="33" y="350"/>
                    </a:lnTo>
                    <a:lnTo>
                      <a:pt x="42" y="350"/>
                    </a:lnTo>
                    <a:lnTo>
                      <a:pt x="47" y="359"/>
                    </a:lnTo>
                    <a:lnTo>
                      <a:pt x="47" y="424"/>
                    </a:lnTo>
                    <a:lnTo>
                      <a:pt x="47" y="503"/>
                    </a:lnTo>
                    <a:lnTo>
                      <a:pt x="65" y="503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003" name="Freeform 170"/>
              <p:cNvSpPr>
                <a:spLocks/>
              </p:cNvSpPr>
              <p:nvPr/>
            </p:nvSpPr>
            <p:spPr bwMode="auto">
              <a:xfrm>
                <a:off x="6010722" y="548680"/>
                <a:ext cx="701675" cy="798513"/>
              </a:xfrm>
              <a:custGeom>
                <a:avLst/>
                <a:gdLst/>
                <a:ahLst/>
                <a:cxnLst>
                  <a:cxn ang="0">
                    <a:pos x="121" y="503"/>
                  </a:cxn>
                  <a:cxn ang="0">
                    <a:pos x="228" y="503"/>
                  </a:cxn>
                  <a:cxn ang="0">
                    <a:pos x="330" y="503"/>
                  </a:cxn>
                  <a:cxn ang="0">
                    <a:pos x="353" y="480"/>
                  </a:cxn>
                  <a:cxn ang="0">
                    <a:pos x="321" y="452"/>
                  </a:cxn>
                  <a:cxn ang="0">
                    <a:pos x="302" y="429"/>
                  </a:cxn>
                  <a:cxn ang="0">
                    <a:pos x="284" y="424"/>
                  </a:cxn>
                  <a:cxn ang="0">
                    <a:pos x="265" y="410"/>
                  </a:cxn>
                  <a:cxn ang="0">
                    <a:pos x="265" y="387"/>
                  </a:cxn>
                  <a:cxn ang="0">
                    <a:pos x="265" y="373"/>
                  </a:cxn>
                  <a:cxn ang="0">
                    <a:pos x="270" y="345"/>
                  </a:cxn>
                  <a:cxn ang="0">
                    <a:pos x="256" y="336"/>
                  </a:cxn>
                  <a:cxn ang="0">
                    <a:pos x="260" y="317"/>
                  </a:cxn>
                  <a:cxn ang="0">
                    <a:pos x="288" y="298"/>
                  </a:cxn>
                  <a:cxn ang="0">
                    <a:pos x="293" y="242"/>
                  </a:cxn>
                  <a:cxn ang="0">
                    <a:pos x="298" y="233"/>
                  </a:cxn>
                  <a:cxn ang="0">
                    <a:pos x="311" y="233"/>
                  </a:cxn>
                  <a:cxn ang="0">
                    <a:pos x="395" y="158"/>
                  </a:cxn>
                  <a:cxn ang="0">
                    <a:pos x="442" y="130"/>
                  </a:cxn>
                  <a:cxn ang="0">
                    <a:pos x="423" y="121"/>
                  </a:cxn>
                  <a:cxn ang="0">
                    <a:pos x="377" y="112"/>
                  </a:cxn>
                  <a:cxn ang="0">
                    <a:pos x="353" y="121"/>
                  </a:cxn>
                  <a:cxn ang="0">
                    <a:pos x="335" y="116"/>
                  </a:cxn>
                  <a:cxn ang="0">
                    <a:pos x="311" y="102"/>
                  </a:cxn>
                  <a:cxn ang="0">
                    <a:pos x="293" y="93"/>
                  </a:cxn>
                  <a:cxn ang="0">
                    <a:pos x="284" y="84"/>
                  </a:cxn>
                  <a:cxn ang="0">
                    <a:pos x="260" y="70"/>
                  </a:cxn>
                  <a:cxn ang="0">
                    <a:pos x="228" y="74"/>
                  </a:cxn>
                  <a:cxn ang="0">
                    <a:pos x="205" y="74"/>
                  </a:cxn>
                  <a:cxn ang="0">
                    <a:pos x="205" y="70"/>
                  </a:cxn>
                  <a:cxn ang="0">
                    <a:pos x="186" y="60"/>
                  </a:cxn>
                  <a:cxn ang="0">
                    <a:pos x="172" y="65"/>
                  </a:cxn>
                  <a:cxn ang="0">
                    <a:pos x="158" y="60"/>
                  </a:cxn>
                  <a:cxn ang="0">
                    <a:pos x="149" y="37"/>
                  </a:cxn>
                  <a:cxn ang="0">
                    <a:pos x="130" y="0"/>
                  </a:cxn>
                  <a:cxn ang="0">
                    <a:pos x="126" y="42"/>
                  </a:cxn>
                  <a:cxn ang="0">
                    <a:pos x="61" y="42"/>
                  </a:cxn>
                  <a:cxn ang="0">
                    <a:pos x="0" y="42"/>
                  </a:cxn>
                  <a:cxn ang="0">
                    <a:pos x="5" y="79"/>
                  </a:cxn>
                  <a:cxn ang="0">
                    <a:pos x="23" y="163"/>
                  </a:cxn>
                  <a:cxn ang="0">
                    <a:pos x="28" y="219"/>
                  </a:cxn>
                  <a:cxn ang="0">
                    <a:pos x="28" y="242"/>
                  </a:cxn>
                  <a:cxn ang="0">
                    <a:pos x="37" y="270"/>
                  </a:cxn>
                  <a:cxn ang="0">
                    <a:pos x="42" y="303"/>
                  </a:cxn>
                  <a:cxn ang="0">
                    <a:pos x="37" y="312"/>
                  </a:cxn>
                  <a:cxn ang="0">
                    <a:pos x="23" y="326"/>
                  </a:cxn>
                  <a:cxn ang="0">
                    <a:pos x="33" y="350"/>
                  </a:cxn>
                  <a:cxn ang="0">
                    <a:pos x="47" y="359"/>
                  </a:cxn>
                  <a:cxn ang="0">
                    <a:pos x="47" y="503"/>
                  </a:cxn>
                </a:cxnLst>
                <a:rect l="0" t="0" r="r" b="b"/>
                <a:pathLst>
                  <a:path w="442" h="503">
                    <a:moveTo>
                      <a:pt x="65" y="503"/>
                    </a:moveTo>
                    <a:lnTo>
                      <a:pt x="121" y="503"/>
                    </a:lnTo>
                    <a:lnTo>
                      <a:pt x="177" y="503"/>
                    </a:lnTo>
                    <a:lnTo>
                      <a:pt x="228" y="503"/>
                    </a:lnTo>
                    <a:lnTo>
                      <a:pt x="279" y="503"/>
                    </a:lnTo>
                    <a:lnTo>
                      <a:pt x="330" y="503"/>
                    </a:lnTo>
                    <a:lnTo>
                      <a:pt x="353" y="503"/>
                    </a:lnTo>
                    <a:lnTo>
                      <a:pt x="353" y="480"/>
                    </a:lnTo>
                    <a:lnTo>
                      <a:pt x="344" y="471"/>
                    </a:lnTo>
                    <a:lnTo>
                      <a:pt x="321" y="452"/>
                    </a:lnTo>
                    <a:lnTo>
                      <a:pt x="316" y="443"/>
                    </a:lnTo>
                    <a:lnTo>
                      <a:pt x="302" y="429"/>
                    </a:lnTo>
                    <a:lnTo>
                      <a:pt x="293" y="424"/>
                    </a:lnTo>
                    <a:lnTo>
                      <a:pt x="284" y="424"/>
                    </a:lnTo>
                    <a:lnTo>
                      <a:pt x="279" y="415"/>
                    </a:lnTo>
                    <a:lnTo>
                      <a:pt x="265" y="410"/>
                    </a:lnTo>
                    <a:lnTo>
                      <a:pt x="260" y="401"/>
                    </a:lnTo>
                    <a:lnTo>
                      <a:pt x="265" y="387"/>
                    </a:lnTo>
                    <a:lnTo>
                      <a:pt x="260" y="378"/>
                    </a:lnTo>
                    <a:lnTo>
                      <a:pt x="265" y="373"/>
                    </a:lnTo>
                    <a:lnTo>
                      <a:pt x="265" y="359"/>
                    </a:lnTo>
                    <a:lnTo>
                      <a:pt x="270" y="345"/>
                    </a:lnTo>
                    <a:lnTo>
                      <a:pt x="265" y="336"/>
                    </a:lnTo>
                    <a:lnTo>
                      <a:pt x="256" y="336"/>
                    </a:lnTo>
                    <a:lnTo>
                      <a:pt x="256" y="322"/>
                    </a:lnTo>
                    <a:lnTo>
                      <a:pt x="260" y="317"/>
                    </a:lnTo>
                    <a:lnTo>
                      <a:pt x="265" y="308"/>
                    </a:lnTo>
                    <a:lnTo>
                      <a:pt x="288" y="298"/>
                    </a:lnTo>
                    <a:lnTo>
                      <a:pt x="293" y="294"/>
                    </a:lnTo>
                    <a:lnTo>
                      <a:pt x="293" y="242"/>
                    </a:lnTo>
                    <a:lnTo>
                      <a:pt x="298" y="242"/>
                    </a:lnTo>
                    <a:lnTo>
                      <a:pt x="298" y="233"/>
                    </a:lnTo>
                    <a:lnTo>
                      <a:pt x="302" y="238"/>
                    </a:lnTo>
                    <a:lnTo>
                      <a:pt x="311" y="233"/>
                    </a:lnTo>
                    <a:lnTo>
                      <a:pt x="353" y="196"/>
                    </a:lnTo>
                    <a:lnTo>
                      <a:pt x="395" y="158"/>
                    </a:lnTo>
                    <a:lnTo>
                      <a:pt x="418" y="149"/>
                    </a:lnTo>
                    <a:lnTo>
                      <a:pt x="442" y="130"/>
                    </a:lnTo>
                    <a:lnTo>
                      <a:pt x="437" y="130"/>
                    </a:lnTo>
                    <a:lnTo>
                      <a:pt x="423" y="121"/>
                    </a:lnTo>
                    <a:lnTo>
                      <a:pt x="395" y="121"/>
                    </a:lnTo>
                    <a:lnTo>
                      <a:pt x="377" y="112"/>
                    </a:lnTo>
                    <a:lnTo>
                      <a:pt x="367" y="112"/>
                    </a:lnTo>
                    <a:lnTo>
                      <a:pt x="353" y="121"/>
                    </a:lnTo>
                    <a:lnTo>
                      <a:pt x="344" y="121"/>
                    </a:lnTo>
                    <a:lnTo>
                      <a:pt x="335" y="116"/>
                    </a:lnTo>
                    <a:lnTo>
                      <a:pt x="325" y="107"/>
                    </a:lnTo>
                    <a:lnTo>
                      <a:pt x="311" y="102"/>
                    </a:lnTo>
                    <a:lnTo>
                      <a:pt x="302" y="93"/>
                    </a:lnTo>
                    <a:lnTo>
                      <a:pt x="293" y="93"/>
                    </a:lnTo>
                    <a:lnTo>
                      <a:pt x="288" y="88"/>
                    </a:lnTo>
                    <a:lnTo>
                      <a:pt x="284" y="84"/>
                    </a:lnTo>
                    <a:lnTo>
                      <a:pt x="274" y="74"/>
                    </a:lnTo>
                    <a:lnTo>
                      <a:pt x="260" y="70"/>
                    </a:lnTo>
                    <a:lnTo>
                      <a:pt x="233" y="70"/>
                    </a:lnTo>
                    <a:lnTo>
                      <a:pt x="228" y="74"/>
                    </a:lnTo>
                    <a:lnTo>
                      <a:pt x="214" y="74"/>
                    </a:lnTo>
                    <a:lnTo>
                      <a:pt x="205" y="74"/>
                    </a:lnTo>
                    <a:lnTo>
                      <a:pt x="205" y="70"/>
                    </a:lnTo>
                    <a:lnTo>
                      <a:pt x="205" y="70"/>
                    </a:lnTo>
                    <a:lnTo>
                      <a:pt x="191" y="65"/>
                    </a:lnTo>
                    <a:lnTo>
                      <a:pt x="186" y="60"/>
                    </a:lnTo>
                    <a:lnTo>
                      <a:pt x="177" y="65"/>
                    </a:lnTo>
                    <a:lnTo>
                      <a:pt x="172" y="65"/>
                    </a:lnTo>
                    <a:lnTo>
                      <a:pt x="167" y="60"/>
                    </a:lnTo>
                    <a:lnTo>
                      <a:pt x="158" y="60"/>
                    </a:lnTo>
                    <a:lnTo>
                      <a:pt x="149" y="42"/>
                    </a:lnTo>
                    <a:lnTo>
                      <a:pt x="149" y="37"/>
                    </a:lnTo>
                    <a:lnTo>
                      <a:pt x="135" y="5"/>
                    </a:lnTo>
                    <a:lnTo>
                      <a:pt x="130" y="0"/>
                    </a:lnTo>
                    <a:lnTo>
                      <a:pt x="126" y="0"/>
                    </a:lnTo>
                    <a:lnTo>
                      <a:pt x="126" y="42"/>
                    </a:lnTo>
                    <a:lnTo>
                      <a:pt x="126" y="42"/>
                    </a:lnTo>
                    <a:lnTo>
                      <a:pt x="61" y="42"/>
                    </a:lnTo>
                    <a:lnTo>
                      <a:pt x="0" y="42"/>
                    </a:lnTo>
                    <a:lnTo>
                      <a:pt x="0" y="42"/>
                    </a:lnTo>
                    <a:lnTo>
                      <a:pt x="10" y="70"/>
                    </a:lnTo>
                    <a:lnTo>
                      <a:pt x="5" y="79"/>
                    </a:lnTo>
                    <a:lnTo>
                      <a:pt x="5" y="112"/>
                    </a:lnTo>
                    <a:lnTo>
                      <a:pt x="23" y="163"/>
                    </a:lnTo>
                    <a:lnTo>
                      <a:pt x="23" y="210"/>
                    </a:lnTo>
                    <a:lnTo>
                      <a:pt x="28" y="219"/>
                    </a:lnTo>
                    <a:lnTo>
                      <a:pt x="28" y="219"/>
                    </a:lnTo>
                    <a:lnTo>
                      <a:pt x="28" y="242"/>
                    </a:lnTo>
                    <a:lnTo>
                      <a:pt x="33" y="261"/>
                    </a:lnTo>
                    <a:lnTo>
                      <a:pt x="37" y="270"/>
                    </a:lnTo>
                    <a:lnTo>
                      <a:pt x="42" y="284"/>
                    </a:lnTo>
                    <a:lnTo>
                      <a:pt x="42" y="303"/>
                    </a:lnTo>
                    <a:lnTo>
                      <a:pt x="37" y="312"/>
                    </a:lnTo>
                    <a:lnTo>
                      <a:pt x="37" y="312"/>
                    </a:lnTo>
                    <a:lnTo>
                      <a:pt x="33" y="322"/>
                    </a:lnTo>
                    <a:lnTo>
                      <a:pt x="23" y="326"/>
                    </a:lnTo>
                    <a:lnTo>
                      <a:pt x="23" y="331"/>
                    </a:lnTo>
                    <a:lnTo>
                      <a:pt x="33" y="350"/>
                    </a:lnTo>
                    <a:lnTo>
                      <a:pt x="42" y="350"/>
                    </a:lnTo>
                    <a:lnTo>
                      <a:pt x="47" y="359"/>
                    </a:lnTo>
                    <a:lnTo>
                      <a:pt x="47" y="424"/>
                    </a:lnTo>
                    <a:lnTo>
                      <a:pt x="47" y="503"/>
                    </a:lnTo>
                    <a:lnTo>
                      <a:pt x="65" y="503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004" name="Freeform 171"/>
              <p:cNvSpPr>
                <a:spLocks/>
              </p:cNvSpPr>
              <p:nvPr/>
            </p:nvSpPr>
            <p:spPr bwMode="auto">
              <a:xfrm>
                <a:off x="5377309" y="1413868"/>
                <a:ext cx="803275" cy="369888"/>
              </a:xfrm>
              <a:custGeom>
                <a:avLst/>
                <a:gdLst/>
                <a:ahLst/>
                <a:cxnLst>
                  <a:cxn ang="0">
                    <a:pos x="306" y="0"/>
                  </a:cxn>
                  <a:cxn ang="0">
                    <a:pos x="251" y="0"/>
                  </a:cxn>
                  <a:cxn ang="0">
                    <a:pos x="200" y="0"/>
                  </a:cxn>
                  <a:cxn ang="0">
                    <a:pos x="148" y="0"/>
                  </a:cxn>
                  <a:cxn ang="0">
                    <a:pos x="93" y="0"/>
                  </a:cxn>
                  <a:cxn ang="0">
                    <a:pos x="37" y="0"/>
                  </a:cxn>
                  <a:cxn ang="0">
                    <a:pos x="0" y="0"/>
                  </a:cxn>
                  <a:cxn ang="0">
                    <a:pos x="0" y="80"/>
                  </a:cxn>
                  <a:cxn ang="0">
                    <a:pos x="0" y="159"/>
                  </a:cxn>
                  <a:cxn ang="0">
                    <a:pos x="60" y="159"/>
                  </a:cxn>
                  <a:cxn ang="0">
                    <a:pos x="121" y="159"/>
                  </a:cxn>
                  <a:cxn ang="0">
                    <a:pos x="121" y="233"/>
                  </a:cxn>
                  <a:cxn ang="0">
                    <a:pos x="172" y="233"/>
                  </a:cxn>
                  <a:cxn ang="0">
                    <a:pos x="232" y="233"/>
                  </a:cxn>
                  <a:cxn ang="0">
                    <a:pos x="283" y="233"/>
                  </a:cxn>
                  <a:cxn ang="0">
                    <a:pos x="330" y="233"/>
                  </a:cxn>
                  <a:cxn ang="0">
                    <a:pos x="385" y="233"/>
                  </a:cxn>
                  <a:cxn ang="0">
                    <a:pos x="441" y="233"/>
                  </a:cxn>
                  <a:cxn ang="0">
                    <a:pos x="497" y="233"/>
                  </a:cxn>
                  <a:cxn ang="0">
                    <a:pos x="506" y="233"/>
                  </a:cxn>
                  <a:cxn ang="0">
                    <a:pos x="506" y="229"/>
                  </a:cxn>
                  <a:cxn ang="0">
                    <a:pos x="501" y="219"/>
                  </a:cxn>
                  <a:cxn ang="0">
                    <a:pos x="501" y="215"/>
                  </a:cxn>
                  <a:cxn ang="0">
                    <a:pos x="492" y="210"/>
                  </a:cxn>
                  <a:cxn ang="0">
                    <a:pos x="492" y="196"/>
                  </a:cxn>
                  <a:cxn ang="0">
                    <a:pos x="488" y="196"/>
                  </a:cxn>
                  <a:cxn ang="0">
                    <a:pos x="488" y="187"/>
                  </a:cxn>
                  <a:cxn ang="0">
                    <a:pos x="488" y="182"/>
                  </a:cxn>
                  <a:cxn ang="0">
                    <a:pos x="478" y="178"/>
                  </a:cxn>
                  <a:cxn ang="0">
                    <a:pos x="483" y="168"/>
                  </a:cxn>
                  <a:cxn ang="0">
                    <a:pos x="478" y="154"/>
                  </a:cxn>
                  <a:cxn ang="0">
                    <a:pos x="483" y="145"/>
                  </a:cxn>
                  <a:cxn ang="0">
                    <a:pos x="478" y="140"/>
                  </a:cxn>
                  <a:cxn ang="0">
                    <a:pos x="478" y="136"/>
                  </a:cxn>
                  <a:cxn ang="0">
                    <a:pos x="474" y="131"/>
                  </a:cxn>
                  <a:cxn ang="0">
                    <a:pos x="478" y="122"/>
                  </a:cxn>
                  <a:cxn ang="0">
                    <a:pos x="474" y="122"/>
                  </a:cxn>
                  <a:cxn ang="0">
                    <a:pos x="474" y="117"/>
                  </a:cxn>
                  <a:cxn ang="0">
                    <a:pos x="469" y="117"/>
                  </a:cxn>
                  <a:cxn ang="0">
                    <a:pos x="464" y="103"/>
                  </a:cxn>
                  <a:cxn ang="0">
                    <a:pos x="469" y="94"/>
                  </a:cxn>
                  <a:cxn ang="0">
                    <a:pos x="464" y="89"/>
                  </a:cxn>
                  <a:cxn ang="0">
                    <a:pos x="464" y="80"/>
                  </a:cxn>
                  <a:cxn ang="0">
                    <a:pos x="460" y="75"/>
                  </a:cxn>
                  <a:cxn ang="0">
                    <a:pos x="455" y="70"/>
                  </a:cxn>
                  <a:cxn ang="0">
                    <a:pos x="450" y="66"/>
                  </a:cxn>
                  <a:cxn ang="0">
                    <a:pos x="455" y="56"/>
                  </a:cxn>
                  <a:cxn ang="0">
                    <a:pos x="450" y="52"/>
                  </a:cxn>
                  <a:cxn ang="0">
                    <a:pos x="450" y="42"/>
                  </a:cxn>
                  <a:cxn ang="0">
                    <a:pos x="446" y="38"/>
                  </a:cxn>
                  <a:cxn ang="0">
                    <a:pos x="436" y="38"/>
                  </a:cxn>
                  <a:cxn ang="0">
                    <a:pos x="432" y="28"/>
                  </a:cxn>
                  <a:cxn ang="0">
                    <a:pos x="409" y="19"/>
                  </a:cxn>
                  <a:cxn ang="0">
                    <a:pos x="399" y="10"/>
                  </a:cxn>
                  <a:cxn ang="0">
                    <a:pos x="362" y="10"/>
                  </a:cxn>
                  <a:cxn ang="0">
                    <a:pos x="357" y="19"/>
                  </a:cxn>
                  <a:cxn ang="0">
                    <a:pos x="353" y="19"/>
                  </a:cxn>
                  <a:cxn ang="0">
                    <a:pos x="334" y="5"/>
                  </a:cxn>
                  <a:cxn ang="0">
                    <a:pos x="325" y="0"/>
                  </a:cxn>
                  <a:cxn ang="0">
                    <a:pos x="325" y="0"/>
                  </a:cxn>
                  <a:cxn ang="0">
                    <a:pos x="306" y="0"/>
                  </a:cxn>
                </a:cxnLst>
                <a:rect l="0" t="0" r="r" b="b"/>
                <a:pathLst>
                  <a:path w="506" h="233">
                    <a:moveTo>
                      <a:pt x="306" y="0"/>
                    </a:moveTo>
                    <a:lnTo>
                      <a:pt x="251" y="0"/>
                    </a:lnTo>
                    <a:lnTo>
                      <a:pt x="200" y="0"/>
                    </a:lnTo>
                    <a:lnTo>
                      <a:pt x="148" y="0"/>
                    </a:lnTo>
                    <a:lnTo>
                      <a:pt x="93" y="0"/>
                    </a:lnTo>
                    <a:lnTo>
                      <a:pt x="37" y="0"/>
                    </a:lnTo>
                    <a:lnTo>
                      <a:pt x="0" y="0"/>
                    </a:lnTo>
                    <a:lnTo>
                      <a:pt x="0" y="80"/>
                    </a:lnTo>
                    <a:lnTo>
                      <a:pt x="0" y="159"/>
                    </a:lnTo>
                    <a:lnTo>
                      <a:pt x="60" y="159"/>
                    </a:lnTo>
                    <a:lnTo>
                      <a:pt x="121" y="159"/>
                    </a:lnTo>
                    <a:lnTo>
                      <a:pt x="121" y="233"/>
                    </a:lnTo>
                    <a:lnTo>
                      <a:pt x="172" y="233"/>
                    </a:lnTo>
                    <a:lnTo>
                      <a:pt x="232" y="233"/>
                    </a:lnTo>
                    <a:lnTo>
                      <a:pt x="283" y="233"/>
                    </a:lnTo>
                    <a:lnTo>
                      <a:pt x="330" y="233"/>
                    </a:lnTo>
                    <a:lnTo>
                      <a:pt x="385" y="233"/>
                    </a:lnTo>
                    <a:lnTo>
                      <a:pt x="441" y="233"/>
                    </a:lnTo>
                    <a:lnTo>
                      <a:pt x="497" y="233"/>
                    </a:lnTo>
                    <a:lnTo>
                      <a:pt x="506" y="233"/>
                    </a:lnTo>
                    <a:lnTo>
                      <a:pt x="506" y="229"/>
                    </a:lnTo>
                    <a:lnTo>
                      <a:pt x="501" y="219"/>
                    </a:lnTo>
                    <a:lnTo>
                      <a:pt x="501" y="215"/>
                    </a:lnTo>
                    <a:lnTo>
                      <a:pt x="492" y="210"/>
                    </a:lnTo>
                    <a:lnTo>
                      <a:pt x="492" y="196"/>
                    </a:lnTo>
                    <a:lnTo>
                      <a:pt x="488" y="196"/>
                    </a:lnTo>
                    <a:lnTo>
                      <a:pt x="488" y="187"/>
                    </a:lnTo>
                    <a:lnTo>
                      <a:pt x="488" y="182"/>
                    </a:lnTo>
                    <a:lnTo>
                      <a:pt x="478" y="178"/>
                    </a:lnTo>
                    <a:lnTo>
                      <a:pt x="483" y="168"/>
                    </a:lnTo>
                    <a:lnTo>
                      <a:pt x="478" y="154"/>
                    </a:lnTo>
                    <a:lnTo>
                      <a:pt x="483" y="145"/>
                    </a:lnTo>
                    <a:lnTo>
                      <a:pt x="478" y="140"/>
                    </a:lnTo>
                    <a:lnTo>
                      <a:pt x="478" y="136"/>
                    </a:lnTo>
                    <a:lnTo>
                      <a:pt x="474" y="131"/>
                    </a:lnTo>
                    <a:lnTo>
                      <a:pt x="478" y="122"/>
                    </a:lnTo>
                    <a:lnTo>
                      <a:pt x="474" y="122"/>
                    </a:lnTo>
                    <a:lnTo>
                      <a:pt x="474" y="117"/>
                    </a:lnTo>
                    <a:lnTo>
                      <a:pt x="469" y="117"/>
                    </a:lnTo>
                    <a:lnTo>
                      <a:pt x="464" y="103"/>
                    </a:lnTo>
                    <a:lnTo>
                      <a:pt x="469" y="94"/>
                    </a:lnTo>
                    <a:lnTo>
                      <a:pt x="464" y="89"/>
                    </a:lnTo>
                    <a:lnTo>
                      <a:pt x="464" y="80"/>
                    </a:lnTo>
                    <a:lnTo>
                      <a:pt x="460" y="75"/>
                    </a:lnTo>
                    <a:lnTo>
                      <a:pt x="455" y="70"/>
                    </a:lnTo>
                    <a:lnTo>
                      <a:pt x="450" y="66"/>
                    </a:lnTo>
                    <a:lnTo>
                      <a:pt x="455" y="56"/>
                    </a:lnTo>
                    <a:lnTo>
                      <a:pt x="450" y="52"/>
                    </a:lnTo>
                    <a:lnTo>
                      <a:pt x="450" y="42"/>
                    </a:lnTo>
                    <a:lnTo>
                      <a:pt x="446" y="38"/>
                    </a:lnTo>
                    <a:lnTo>
                      <a:pt x="436" y="38"/>
                    </a:lnTo>
                    <a:lnTo>
                      <a:pt x="432" y="28"/>
                    </a:lnTo>
                    <a:lnTo>
                      <a:pt x="409" y="19"/>
                    </a:lnTo>
                    <a:lnTo>
                      <a:pt x="399" y="10"/>
                    </a:lnTo>
                    <a:lnTo>
                      <a:pt x="362" y="10"/>
                    </a:lnTo>
                    <a:lnTo>
                      <a:pt x="357" y="19"/>
                    </a:lnTo>
                    <a:lnTo>
                      <a:pt x="353" y="19"/>
                    </a:lnTo>
                    <a:lnTo>
                      <a:pt x="334" y="5"/>
                    </a:lnTo>
                    <a:lnTo>
                      <a:pt x="325" y="0"/>
                    </a:lnTo>
                    <a:lnTo>
                      <a:pt x="325" y="0"/>
                    </a:lnTo>
                    <a:lnTo>
                      <a:pt x="306" y="0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005" name="Freeform 172"/>
              <p:cNvSpPr>
                <a:spLocks/>
              </p:cNvSpPr>
              <p:nvPr/>
            </p:nvSpPr>
            <p:spPr bwMode="auto">
              <a:xfrm>
                <a:off x="5377309" y="1413868"/>
                <a:ext cx="803275" cy="369888"/>
              </a:xfrm>
              <a:custGeom>
                <a:avLst/>
                <a:gdLst/>
                <a:ahLst/>
                <a:cxnLst>
                  <a:cxn ang="0">
                    <a:pos x="306" y="0"/>
                  </a:cxn>
                  <a:cxn ang="0">
                    <a:pos x="251" y="0"/>
                  </a:cxn>
                  <a:cxn ang="0">
                    <a:pos x="200" y="0"/>
                  </a:cxn>
                  <a:cxn ang="0">
                    <a:pos x="148" y="0"/>
                  </a:cxn>
                  <a:cxn ang="0">
                    <a:pos x="93" y="0"/>
                  </a:cxn>
                  <a:cxn ang="0">
                    <a:pos x="37" y="0"/>
                  </a:cxn>
                  <a:cxn ang="0">
                    <a:pos x="0" y="0"/>
                  </a:cxn>
                  <a:cxn ang="0">
                    <a:pos x="0" y="80"/>
                  </a:cxn>
                  <a:cxn ang="0">
                    <a:pos x="0" y="159"/>
                  </a:cxn>
                  <a:cxn ang="0">
                    <a:pos x="60" y="159"/>
                  </a:cxn>
                  <a:cxn ang="0">
                    <a:pos x="121" y="159"/>
                  </a:cxn>
                  <a:cxn ang="0">
                    <a:pos x="121" y="233"/>
                  </a:cxn>
                  <a:cxn ang="0">
                    <a:pos x="172" y="233"/>
                  </a:cxn>
                  <a:cxn ang="0">
                    <a:pos x="232" y="233"/>
                  </a:cxn>
                  <a:cxn ang="0">
                    <a:pos x="283" y="233"/>
                  </a:cxn>
                  <a:cxn ang="0">
                    <a:pos x="330" y="233"/>
                  </a:cxn>
                  <a:cxn ang="0">
                    <a:pos x="385" y="233"/>
                  </a:cxn>
                  <a:cxn ang="0">
                    <a:pos x="441" y="233"/>
                  </a:cxn>
                  <a:cxn ang="0">
                    <a:pos x="497" y="233"/>
                  </a:cxn>
                  <a:cxn ang="0">
                    <a:pos x="506" y="233"/>
                  </a:cxn>
                  <a:cxn ang="0">
                    <a:pos x="506" y="229"/>
                  </a:cxn>
                  <a:cxn ang="0">
                    <a:pos x="501" y="219"/>
                  </a:cxn>
                  <a:cxn ang="0">
                    <a:pos x="501" y="215"/>
                  </a:cxn>
                  <a:cxn ang="0">
                    <a:pos x="492" y="210"/>
                  </a:cxn>
                  <a:cxn ang="0">
                    <a:pos x="492" y="196"/>
                  </a:cxn>
                  <a:cxn ang="0">
                    <a:pos x="488" y="196"/>
                  </a:cxn>
                  <a:cxn ang="0">
                    <a:pos x="488" y="187"/>
                  </a:cxn>
                  <a:cxn ang="0">
                    <a:pos x="488" y="182"/>
                  </a:cxn>
                  <a:cxn ang="0">
                    <a:pos x="478" y="178"/>
                  </a:cxn>
                  <a:cxn ang="0">
                    <a:pos x="483" y="168"/>
                  </a:cxn>
                  <a:cxn ang="0">
                    <a:pos x="478" y="154"/>
                  </a:cxn>
                  <a:cxn ang="0">
                    <a:pos x="483" y="145"/>
                  </a:cxn>
                  <a:cxn ang="0">
                    <a:pos x="478" y="140"/>
                  </a:cxn>
                  <a:cxn ang="0">
                    <a:pos x="478" y="136"/>
                  </a:cxn>
                  <a:cxn ang="0">
                    <a:pos x="474" y="131"/>
                  </a:cxn>
                  <a:cxn ang="0">
                    <a:pos x="478" y="122"/>
                  </a:cxn>
                  <a:cxn ang="0">
                    <a:pos x="474" y="122"/>
                  </a:cxn>
                  <a:cxn ang="0">
                    <a:pos x="474" y="117"/>
                  </a:cxn>
                  <a:cxn ang="0">
                    <a:pos x="469" y="117"/>
                  </a:cxn>
                  <a:cxn ang="0">
                    <a:pos x="464" y="103"/>
                  </a:cxn>
                  <a:cxn ang="0">
                    <a:pos x="469" y="94"/>
                  </a:cxn>
                  <a:cxn ang="0">
                    <a:pos x="464" y="89"/>
                  </a:cxn>
                  <a:cxn ang="0">
                    <a:pos x="464" y="80"/>
                  </a:cxn>
                  <a:cxn ang="0">
                    <a:pos x="460" y="75"/>
                  </a:cxn>
                  <a:cxn ang="0">
                    <a:pos x="455" y="70"/>
                  </a:cxn>
                  <a:cxn ang="0">
                    <a:pos x="450" y="66"/>
                  </a:cxn>
                  <a:cxn ang="0">
                    <a:pos x="455" y="56"/>
                  </a:cxn>
                  <a:cxn ang="0">
                    <a:pos x="450" y="52"/>
                  </a:cxn>
                  <a:cxn ang="0">
                    <a:pos x="450" y="42"/>
                  </a:cxn>
                  <a:cxn ang="0">
                    <a:pos x="446" y="38"/>
                  </a:cxn>
                  <a:cxn ang="0">
                    <a:pos x="436" y="38"/>
                  </a:cxn>
                  <a:cxn ang="0">
                    <a:pos x="432" y="28"/>
                  </a:cxn>
                  <a:cxn ang="0">
                    <a:pos x="409" y="19"/>
                  </a:cxn>
                  <a:cxn ang="0">
                    <a:pos x="399" y="10"/>
                  </a:cxn>
                  <a:cxn ang="0">
                    <a:pos x="362" y="10"/>
                  </a:cxn>
                  <a:cxn ang="0">
                    <a:pos x="357" y="19"/>
                  </a:cxn>
                  <a:cxn ang="0">
                    <a:pos x="353" y="19"/>
                  </a:cxn>
                  <a:cxn ang="0">
                    <a:pos x="334" y="5"/>
                  </a:cxn>
                  <a:cxn ang="0">
                    <a:pos x="325" y="0"/>
                  </a:cxn>
                  <a:cxn ang="0">
                    <a:pos x="325" y="0"/>
                  </a:cxn>
                  <a:cxn ang="0">
                    <a:pos x="306" y="0"/>
                  </a:cxn>
                </a:cxnLst>
                <a:rect l="0" t="0" r="r" b="b"/>
                <a:pathLst>
                  <a:path w="506" h="233">
                    <a:moveTo>
                      <a:pt x="306" y="0"/>
                    </a:moveTo>
                    <a:lnTo>
                      <a:pt x="251" y="0"/>
                    </a:lnTo>
                    <a:lnTo>
                      <a:pt x="200" y="0"/>
                    </a:lnTo>
                    <a:lnTo>
                      <a:pt x="148" y="0"/>
                    </a:lnTo>
                    <a:lnTo>
                      <a:pt x="93" y="0"/>
                    </a:lnTo>
                    <a:lnTo>
                      <a:pt x="37" y="0"/>
                    </a:lnTo>
                    <a:lnTo>
                      <a:pt x="0" y="0"/>
                    </a:lnTo>
                    <a:lnTo>
                      <a:pt x="0" y="80"/>
                    </a:lnTo>
                    <a:lnTo>
                      <a:pt x="0" y="159"/>
                    </a:lnTo>
                    <a:lnTo>
                      <a:pt x="60" y="159"/>
                    </a:lnTo>
                    <a:lnTo>
                      <a:pt x="121" y="159"/>
                    </a:lnTo>
                    <a:lnTo>
                      <a:pt x="121" y="233"/>
                    </a:lnTo>
                    <a:lnTo>
                      <a:pt x="172" y="233"/>
                    </a:lnTo>
                    <a:lnTo>
                      <a:pt x="232" y="233"/>
                    </a:lnTo>
                    <a:lnTo>
                      <a:pt x="283" y="233"/>
                    </a:lnTo>
                    <a:lnTo>
                      <a:pt x="330" y="233"/>
                    </a:lnTo>
                    <a:lnTo>
                      <a:pt x="385" y="233"/>
                    </a:lnTo>
                    <a:lnTo>
                      <a:pt x="441" y="233"/>
                    </a:lnTo>
                    <a:lnTo>
                      <a:pt x="497" y="233"/>
                    </a:lnTo>
                    <a:lnTo>
                      <a:pt x="506" y="233"/>
                    </a:lnTo>
                    <a:lnTo>
                      <a:pt x="506" y="229"/>
                    </a:lnTo>
                    <a:lnTo>
                      <a:pt x="501" y="219"/>
                    </a:lnTo>
                    <a:lnTo>
                      <a:pt x="501" y="215"/>
                    </a:lnTo>
                    <a:lnTo>
                      <a:pt x="492" y="210"/>
                    </a:lnTo>
                    <a:lnTo>
                      <a:pt x="492" y="196"/>
                    </a:lnTo>
                    <a:lnTo>
                      <a:pt x="488" y="196"/>
                    </a:lnTo>
                    <a:lnTo>
                      <a:pt x="488" y="187"/>
                    </a:lnTo>
                    <a:lnTo>
                      <a:pt x="488" y="182"/>
                    </a:lnTo>
                    <a:lnTo>
                      <a:pt x="478" y="178"/>
                    </a:lnTo>
                    <a:lnTo>
                      <a:pt x="483" y="168"/>
                    </a:lnTo>
                    <a:lnTo>
                      <a:pt x="478" y="154"/>
                    </a:lnTo>
                    <a:lnTo>
                      <a:pt x="483" y="145"/>
                    </a:lnTo>
                    <a:lnTo>
                      <a:pt x="478" y="140"/>
                    </a:lnTo>
                    <a:lnTo>
                      <a:pt x="478" y="136"/>
                    </a:lnTo>
                    <a:lnTo>
                      <a:pt x="474" y="131"/>
                    </a:lnTo>
                    <a:lnTo>
                      <a:pt x="478" y="122"/>
                    </a:lnTo>
                    <a:lnTo>
                      <a:pt x="474" y="122"/>
                    </a:lnTo>
                    <a:lnTo>
                      <a:pt x="474" y="117"/>
                    </a:lnTo>
                    <a:lnTo>
                      <a:pt x="469" y="117"/>
                    </a:lnTo>
                    <a:lnTo>
                      <a:pt x="464" y="103"/>
                    </a:lnTo>
                    <a:lnTo>
                      <a:pt x="469" y="94"/>
                    </a:lnTo>
                    <a:lnTo>
                      <a:pt x="464" y="89"/>
                    </a:lnTo>
                    <a:lnTo>
                      <a:pt x="464" y="80"/>
                    </a:lnTo>
                    <a:lnTo>
                      <a:pt x="460" y="75"/>
                    </a:lnTo>
                    <a:lnTo>
                      <a:pt x="455" y="70"/>
                    </a:lnTo>
                    <a:lnTo>
                      <a:pt x="450" y="66"/>
                    </a:lnTo>
                    <a:lnTo>
                      <a:pt x="455" y="56"/>
                    </a:lnTo>
                    <a:lnTo>
                      <a:pt x="450" y="52"/>
                    </a:lnTo>
                    <a:lnTo>
                      <a:pt x="450" y="42"/>
                    </a:lnTo>
                    <a:lnTo>
                      <a:pt x="446" y="38"/>
                    </a:lnTo>
                    <a:lnTo>
                      <a:pt x="436" y="38"/>
                    </a:lnTo>
                    <a:lnTo>
                      <a:pt x="432" y="28"/>
                    </a:lnTo>
                    <a:lnTo>
                      <a:pt x="409" y="19"/>
                    </a:lnTo>
                    <a:lnTo>
                      <a:pt x="399" y="10"/>
                    </a:lnTo>
                    <a:lnTo>
                      <a:pt x="362" y="10"/>
                    </a:lnTo>
                    <a:lnTo>
                      <a:pt x="357" y="19"/>
                    </a:lnTo>
                    <a:lnTo>
                      <a:pt x="353" y="19"/>
                    </a:lnTo>
                    <a:lnTo>
                      <a:pt x="334" y="5"/>
                    </a:lnTo>
                    <a:lnTo>
                      <a:pt x="325" y="0"/>
                    </a:lnTo>
                    <a:lnTo>
                      <a:pt x="325" y="0"/>
                    </a:lnTo>
                    <a:lnTo>
                      <a:pt x="306" y="0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006" name="Freeform 173"/>
              <p:cNvSpPr>
                <a:spLocks/>
              </p:cNvSpPr>
              <p:nvPr/>
            </p:nvSpPr>
            <p:spPr bwMode="auto">
              <a:xfrm>
                <a:off x="8312597" y="1118593"/>
                <a:ext cx="168275" cy="333375"/>
              </a:xfrm>
              <a:custGeom>
                <a:avLst/>
                <a:gdLst/>
                <a:ahLst/>
                <a:cxnLst>
                  <a:cxn ang="0">
                    <a:pos x="106" y="182"/>
                  </a:cxn>
                  <a:cxn ang="0">
                    <a:pos x="102" y="172"/>
                  </a:cxn>
                  <a:cxn ang="0">
                    <a:pos x="102" y="168"/>
                  </a:cxn>
                  <a:cxn ang="0">
                    <a:pos x="92" y="154"/>
                  </a:cxn>
                  <a:cxn ang="0">
                    <a:pos x="92" y="140"/>
                  </a:cxn>
                  <a:cxn ang="0">
                    <a:pos x="88" y="79"/>
                  </a:cxn>
                  <a:cxn ang="0">
                    <a:pos x="83" y="0"/>
                  </a:cxn>
                  <a:cxn ang="0">
                    <a:pos x="83" y="5"/>
                  </a:cxn>
                  <a:cxn ang="0">
                    <a:pos x="69" y="5"/>
                  </a:cxn>
                  <a:cxn ang="0">
                    <a:pos x="65" y="9"/>
                  </a:cxn>
                  <a:cxn ang="0">
                    <a:pos x="60" y="23"/>
                  </a:cxn>
                  <a:cxn ang="0">
                    <a:pos x="60" y="32"/>
                  </a:cxn>
                  <a:cxn ang="0">
                    <a:pos x="51" y="42"/>
                  </a:cxn>
                  <a:cxn ang="0">
                    <a:pos x="55" y="56"/>
                  </a:cxn>
                  <a:cxn ang="0">
                    <a:pos x="55" y="60"/>
                  </a:cxn>
                  <a:cxn ang="0">
                    <a:pos x="41" y="74"/>
                  </a:cxn>
                  <a:cxn ang="0">
                    <a:pos x="27" y="79"/>
                  </a:cxn>
                  <a:cxn ang="0">
                    <a:pos x="23" y="107"/>
                  </a:cxn>
                  <a:cxn ang="0">
                    <a:pos x="9" y="144"/>
                  </a:cxn>
                  <a:cxn ang="0">
                    <a:pos x="4" y="186"/>
                  </a:cxn>
                  <a:cxn ang="0">
                    <a:pos x="0" y="196"/>
                  </a:cxn>
                  <a:cxn ang="0">
                    <a:pos x="4" y="210"/>
                  </a:cxn>
                  <a:cxn ang="0">
                    <a:pos x="74" y="210"/>
                  </a:cxn>
                  <a:cxn ang="0">
                    <a:pos x="83" y="200"/>
                  </a:cxn>
                  <a:cxn ang="0">
                    <a:pos x="92" y="196"/>
                  </a:cxn>
                  <a:cxn ang="0">
                    <a:pos x="102" y="196"/>
                  </a:cxn>
                  <a:cxn ang="0">
                    <a:pos x="106" y="182"/>
                  </a:cxn>
                </a:cxnLst>
                <a:rect l="0" t="0" r="r" b="b"/>
                <a:pathLst>
                  <a:path w="106" h="210">
                    <a:moveTo>
                      <a:pt x="106" y="182"/>
                    </a:moveTo>
                    <a:lnTo>
                      <a:pt x="102" y="172"/>
                    </a:lnTo>
                    <a:lnTo>
                      <a:pt x="102" y="168"/>
                    </a:lnTo>
                    <a:lnTo>
                      <a:pt x="92" y="154"/>
                    </a:lnTo>
                    <a:lnTo>
                      <a:pt x="92" y="140"/>
                    </a:lnTo>
                    <a:lnTo>
                      <a:pt x="88" y="79"/>
                    </a:lnTo>
                    <a:lnTo>
                      <a:pt x="83" y="0"/>
                    </a:lnTo>
                    <a:lnTo>
                      <a:pt x="83" y="5"/>
                    </a:lnTo>
                    <a:lnTo>
                      <a:pt x="69" y="5"/>
                    </a:lnTo>
                    <a:lnTo>
                      <a:pt x="65" y="9"/>
                    </a:lnTo>
                    <a:lnTo>
                      <a:pt x="60" y="23"/>
                    </a:lnTo>
                    <a:lnTo>
                      <a:pt x="60" y="32"/>
                    </a:lnTo>
                    <a:lnTo>
                      <a:pt x="51" y="42"/>
                    </a:lnTo>
                    <a:lnTo>
                      <a:pt x="55" y="56"/>
                    </a:lnTo>
                    <a:lnTo>
                      <a:pt x="55" y="60"/>
                    </a:lnTo>
                    <a:lnTo>
                      <a:pt x="41" y="74"/>
                    </a:lnTo>
                    <a:lnTo>
                      <a:pt x="27" y="79"/>
                    </a:lnTo>
                    <a:lnTo>
                      <a:pt x="23" y="107"/>
                    </a:lnTo>
                    <a:lnTo>
                      <a:pt x="9" y="144"/>
                    </a:lnTo>
                    <a:lnTo>
                      <a:pt x="4" y="186"/>
                    </a:lnTo>
                    <a:lnTo>
                      <a:pt x="0" y="196"/>
                    </a:lnTo>
                    <a:lnTo>
                      <a:pt x="4" y="210"/>
                    </a:lnTo>
                    <a:lnTo>
                      <a:pt x="74" y="210"/>
                    </a:lnTo>
                    <a:lnTo>
                      <a:pt x="83" y="200"/>
                    </a:lnTo>
                    <a:lnTo>
                      <a:pt x="92" y="196"/>
                    </a:lnTo>
                    <a:lnTo>
                      <a:pt x="102" y="196"/>
                    </a:lnTo>
                    <a:lnTo>
                      <a:pt x="106" y="182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007" name="Freeform 174"/>
              <p:cNvSpPr>
                <a:spLocks/>
              </p:cNvSpPr>
              <p:nvPr/>
            </p:nvSpPr>
            <p:spPr bwMode="auto">
              <a:xfrm>
                <a:off x="8312597" y="1118593"/>
                <a:ext cx="168275" cy="333375"/>
              </a:xfrm>
              <a:custGeom>
                <a:avLst/>
                <a:gdLst/>
                <a:ahLst/>
                <a:cxnLst>
                  <a:cxn ang="0">
                    <a:pos x="106" y="182"/>
                  </a:cxn>
                  <a:cxn ang="0">
                    <a:pos x="102" y="172"/>
                  </a:cxn>
                  <a:cxn ang="0">
                    <a:pos x="102" y="168"/>
                  </a:cxn>
                  <a:cxn ang="0">
                    <a:pos x="92" y="154"/>
                  </a:cxn>
                  <a:cxn ang="0">
                    <a:pos x="92" y="140"/>
                  </a:cxn>
                  <a:cxn ang="0">
                    <a:pos x="88" y="79"/>
                  </a:cxn>
                  <a:cxn ang="0">
                    <a:pos x="83" y="0"/>
                  </a:cxn>
                  <a:cxn ang="0">
                    <a:pos x="83" y="5"/>
                  </a:cxn>
                  <a:cxn ang="0">
                    <a:pos x="69" y="5"/>
                  </a:cxn>
                  <a:cxn ang="0">
                    <a:pos x="65" y="9"/>
                  </a:cxn>
                  <a:cxn ang="0">
                    <a:pos x="60" y="23"/>
                  </a:cxn>
                  <a:cxn ang="0">
                    <a:pos x="60" y="32"/>
                  </a:cxn>
                  <a:cxn ang="0">
                    <a:pos x="51" y="42"/>
                  </a:cxn>
                  <a:cxn ang="0">
                    <a:pos x="55" y="56"/>
                  </a:cxn>
                  <a:cxn ang="0">
                    <a:pos x="55" y="60"/>
                  </a:cxn>
                  <a:cxn ang="0">
                    <a:pos x="41" y="74"/>
                  </a:cxn>
                  <a:cxn ang="0">
                    <a:pos x="27" y="79"/>
                  </a:cxn>
                  <a:cxn ang="0">
                    <a:pos x="23" y="107"/>
                  </a:cxn>
                  <a:cxn ang="0">
                    <a:pos x="9" y="144"/>
                  </a:cxn>
                  <a:cxn ang="0">
                    <a:pos x="4" y="186"/>
                  </a:cxn>
                  <a:cxn ang="0">
                    <a:pos x="0" y="196"/>
                  </a:cxn>
                  <a:cxn ang="0">
                    <a:pos x="4" y="210"/>
                  </a:cxn>
                  <a:cxn ang="0">
                    <a:pos x="74" y="210"/>
                  </a:cxn>
                  <a:cxn ang="0">
                    <a:pos x="83" y="200"/>
                  </a:cxn>
                  <a:cxn ang="0">
                    <a:pos x="92" y="196"/>
                  </a:cxn>
                  <a:cxn ang="0">
                    <a:pos x="102" y="196"/>
                  </a:cxn>
                  <a:cxn ang="0">
                    <a:pos x="106" y="182"/>
                  </a:cxn>
                </a:cxnLst>
                <a:rect l="0" t="0" r="r" b="b"/>
                <a:pathLst>
                  <a:path w="106" h="210">
                    <a:moveTo>
                      <a:pt x="106" y="182"/>
                    </a:moveTo>
                    <a:lnTo>
                      <a:pt x="102" y="172"/>
                    </a:lnTo>
                    <a:lnTo>
                      <a:pt x="102" y="168"/>
                    </a:lnTo>
                    <a:lnTo>
                      <a:pt x="92" y="154"/>
                    </a:lnTo>
                    <a:lnTo>
                      <a:pt x="92" y="140"/>
                    </a:lnTo>
                    <a:lnTo>
                      <a:pt x="88" y="79"/>
                    </a:lnTo>
                    <a:lnTo>
                      <a:pt x="83" y="0"/>
                    </a:lnTo>
                    <a:lnTo>
                      <a:pt x="83" y="5"/>
                    </a:lnTo>
                    <a:lnTo>
                      <a:pt x="69" y="5"/>
                    </a:lnTo>
                    <a:lnTo>
                      <a:pt x="65" y="9"/>
                    </a:lnTo>
                    <a:lnTo>
                      <a:pt x="60" y="23"/>
                    </a:lnTo>
                    <a:lnTo>
                      <a:pt x="60" y="32"/>
                    </a:lnTo>
                    <a:lnTo>
                      <a:pt x="51" y="42"/>
                    </a:lnTo>
                    <a:lnTo>
                      <a:pt x="55" y="56"/>
                    </a:lnTo>
                    <a:lnTo>
                      <a:pt x="55" y="60"/>
                    </a:lnTo>
                    <a:lnTo>
                      <a:pt x="41" y="74"/>
                    </a:lnTo>
                    <a:lnTo>
                      <a:pt x="27" y="79"/>
                    </a:lnTo>
                    <a:lnTo>
                      <a:pt x="23" y="107"/>
                    </a:lnTo>
                    <a:lnTo>
                      <a:pt x="9" y="144"/>
                    </a:lnTo>
                    <a:lnTo>
                      <a:pt x="4" y="186"/>
                    </a:lnTo>
                    <a:lnTo>
                      <a:pt x="0" y="196"/>
                    </a:lnTo>
                    <a:lnTo>
                      <a:pt x="4" y="210"/>
                    </a:lnTo>
                    <a:lnTo>
                      <a:pt x="74" y="210"/>
                    </a:lnTo>
                    <a:lnTo>
                      <a:pt x="83" y="200"/>
                    </a:lnTo>
                    <a:lnTo>
                      <a:pt x="92" y="196"/>
                    </a:lnTo>
                    <a:lnTo>
                      <a:pt x="102" y="196"/>
                    </a:lnTo>
                    <a:lnTo>
                      <a:pt x="106" y="182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008" name="Freeform 175"/>
              <p:cNvSpPr>
                <a:spLocks/>
              </p:cNvSpPr>
              <p:nvPr/>
            </p:nvSpPr>
            <p:spPr bwMode="auto">
              <a:xfrm>
                <a:off x="5472559" y="2139355"/>
                <a:ext cx="796925" cy="385763"/>
              </a:xfrm>
              <a:custGeom>
                <a:avLst/>
                <a:gdLst/>
                <a:ahLst/>
                <a:cxnLst>
                  <a:cxn ang="0">
                    <a:pos x="88" y="38"/>
                  </a:cxn>
                  <a:cxn ang="0">
                    <a:pos x="177" y="38"/>
                  </a:cxn>
                  <a:cxn ang="0">
                    <a:pos x="186" y="177"/>
                  </a:cxn>
                  <a:cxn ang="0">
                    <a:pos x="205" y="191"/>
                  </a:cxn>
                  <a:cxn ang="0">
                    <a:pos x="214" y="187"/>
                  </a:cxn>
                  <a:cxn ang="0">
                    <a:pos x="228" y="205"/>
                  </a:cxn>
                  <a:cxn ang="0">
                    <a:pos x="251" y="210"/>
                  </a:cxn>
                  <a:cxn ang="0">
                    <a:pos x="270" y="215"/>
                  </a:cxn>
                  <a:cxn ang="0">
                    <a:pos x="288" y="210"/>
                  </a:cxn>
                  <a:cxn ang="0">
                    <a:pos x="297" y="219"/>
                  </a:cxn>
                  <a:cxn ang="0">
                    <a:pos x="302" y="229"/>
                  </a:cxn>
                  <a:cxn ang="0">
                    <a:pos x="321" y="219"/>
                  </a:cxn>
                  <a:cxn ang="0">
                    <a:pos x="325" y="224"/>
                  </a:cxn>
                  <a:cxn ang="0">
                    <a:pos x="344" y="224"/>
                  </a:cxn>
                  <a:cxn ang="0">
                    <a:pos x="344" y="238"/>
                  </a:cxn>
                  <a:cxn ang="0">
                    <a:pos x="349" y="229"/>
                  </a:cxn>
                  <a:cxn ang="0">
                    <a:pos x="372" y="229"/>
                  </a:cxn>
                  <a:cxn ang="0">
                    <a:pos x="395" y="238"/>
                  </a:cxn>
                  <a:cxn ang="0">
                    <a:pos x="400" y="238"/>
                  </a:cxn>
                  <a:cxn ang="0">
                    <a:pos x="418" y="224"/>
                  </a:cxn>
                  <a:cxn ang="0">
                    <a:pos x="428" y="229"/>
                  </a:cxn>
                  <a:cxn ang="0">
                    <a:pos x="441" y="229"/>
                  </a:cxn>
                  <a:cxn ang="0">
                    <a:pos x="460" y="219"/>
                  </a:cxn>
                  <a:cxn ang="0">
                    <a:pos x="479" y="238"/>
                  </a:cxn>
                  <a:cxn ang="0">
                    <a:pos x="502" y="121"/>
                  </a:cxn>
                  <a:cxn ang="0">
                    <a:pos x="493" y="0"/>
                  </a:cxn>
                  <a:cxn ang="0">
                    <a:pos x="390" y="0"/>
                  </a:cxn>
                  <a:cxn ang="0">
                    <a:pos x="279" y="0"/>
                  </a:cxn>
                  <a:cxn ang="0">
                    <a:pos x="177" y="0"/>
                  </a:cxn>
                  <a:cxn ang="0">
                    <a:pos x="65" y="0"/>
                  </a:cxn>
                  <a:cxn ang="0">
                    <a:pos x="0" y="0"/>
                  </a:cxn>
                  <a:cxn ang="0">
                    <a:pos x="33" y="38"/>
                  </a:cxn>
                </a:cxnLst>
                <a:rect l="0" t="0" r="r" b="b"/>
                <a:pathLst>
                  <a:path w="502" h="243">
                    <a:moveTo>
                      <a:pt x="33" y="38"/>
                    </a:moveTo>
                    <a:lnTo>
                      <a:pt x="88" y="38"/>
                    </a:lnTo>
                    <a:lnTo>
                      <a:pt x="144" y="38"/>
                    </a:lnTo>
                    <a:lnTo>
                      <a:pt x="177" y="38"/>
                    </a:lnTo>
                    <a:lnTo>
                      <a:pt x="177" y="177"/>
                    </a:lnTo>
                    <a:lnTo>
                      <a:pt x="186" y="177"/>
                    </a:lnTo>
                    <a:lnTo>
                      <a:pt x="200" y="191"/>
                    </a:lnTo>
                    <a:lnTo>
                      <a:pt x="205" y="191"/>
                    </a:lnTo>
                    <a:lnTo>
                      <a:pt x="214" y="191"/>
                    </a:lnTo>
                    <a:lnTo>
                      <a:pt x="214" y="187"/>
                    </a:lnTo>
                    <a:lnTo>
                      <a:pt x="223" y="196"/>
                    </a:lnTo>
                    <a:lnTo>
                      <a:pt x="228" y="205"/>
                    </a:lnTo>
                    <a:lnTo>
                      <a:pt x="237" y="205"/>
                    </a:lnTo>
                    <a:lnTo>
                      <a:pt x="251" y="210"/>
                    </a:lnTo>
                    <a:lnTo>
                      <a:pt x="260" y="205"/>
                    </a:lnTo>
                    <a:lnTo>
                      <a:pt x="270" y="215"/>
                    </a:lnTo>
                    <a:lnTo>
                      <a:pt x="274" y="210"/>
                    </a:lnTo>
                    <a:lnTo>
                      <a:pt x="288" y="210"/>
                    </a:lnTo>
                    <a:lnTo>
                      <a:pt x="293" y="219"/>
                    </a:lnTo>
                    <a:lnTo>
                      <a:pt x="297" y="219"/>
                    </a:lnTo>
                    <a:lnTo>
                      <a:pt x="297" y="229"/>
                    </a:lnTo>
                    <a:lnTo>
                      <a:pt x="302" y="229"/>
                    </a:lnTo>
                    <a:lnTo>
                      <a:pt x="316" y="219"/>
                    </a:lnTo>
                    <a:lnTo>
                      <a:pt x="321" y="219"/>
                    </a:lnTo>
                    <a:lnTo>
                      <a:pt x="321" y="224"/>
                    </a:lnTo>
                    <a:lnTo>
                      <a:pt x="325" y="224"/>
                    </a:lnTo>
                    <a:lnTo>
                      <a:pt x="330" y="233"/>
                    </a:lnTo>
                    <a:lnTo>
                      <a:pt x="344" y="224"/>
                    </a:lnTo>
                    <a:lnTo>
                      <a:pt x="344" y="233"/>
                    </a:lnTo>
                    <a:lnTo>
                      <a:pt x="344" y="238"/>
                    </a:lnTo>
                    <a:lnTo>
                      <a:pt x="349" y="233"/>
                    </a:lnTo>
                    <a:lnTo>
                      <a:pt x="349" y="229"/>
                    </a:lnTo>
                    <a:lnTo>
                      <a:pt x="367" y="224"/>
                    </a:lnTo>
                    <a:lnTo>
                      <a:pt x="372" y="229"/>
                    </a:lnTo>
                    <a:lnTo>
                      <a:pt x="390" y="233"/>
                    </a:lnTo>
                    <a:lnTo>
                      <a:pt x="395" y="238"/>
                    </a:lnTo>
                    <a:lnTo>
                      <a:pt x="395" y="233"/>
                    </a:lnTo>
                    <a:lnTo>
                      <a:pt x="400" y="238"/>
                    </a:lnTo>
                    <a:lnTo>
                      <a:pt x="404" y="233"/>
                    </a:lnTo>
                    <a:lnTo>
                      <a:pt x="418" y="224"/>
                    </a:lnTo>
                    <a:lnTo>
                      <a:pt x="428" y="229"/>
                    </a:lnTo>
                    <a:lnTo>
                      <a:pt x="428" y="229"/>
                    </a:lnTo>
                    <a:lnTo>
                      <a:pt x="437" y="224"/>
                    </a:lnTo>
                    <a:lnTo>
                      <a:pt x="441" y="229"/>
                    </a:lnTo>
                    <a:lnTo>
                      <a:pt x="451" y="229"/>
                    </a:lnTo>
                    <a:lnTo>
                      <a:pt x="460" y="219"/>
                    </a:lnTo>
                    <a:lnTo>
                      <a:pt x="474" y="229"/>
                    </a:lnTo>
                    <a:lnTo>
                      <a:pt x="479" y="238"/>
                    </a:lnTo>
                    <a:lnTo>
                      <a:pt x="502" y="243"/>
                    </a:lnTo>
                    <a:lnTo>
                      <a:pt x="502" y="121"/>
                    </a:lnTo>
                    <a:lnTo>
                      <a:pt x="493" y="38"/>
                    </a:lnTo>
                    <a:lnTo>
                      <a:pt x="493" y="0"/>
                    </a:lnTo>
                    <a:lnTo>
                      <a:pt x="441" y="0"/>
                    </a:lnTo>
                    <a:lnTo>
                      <a:pt x="390" y="0"/>
                    </a:lnTo>
                    <a:lnTo>
                      <a:pt x="335" y="0"/>
                    </a:lnTo>
                    <a:lnTo>
                      <a:pt x="279" y="0"/>
                    </a:lnTo>
                    <a:lnTo>
                      <a:pt x="228" y="0"/>
                    </a:lnTo>
                    <a:lnTo>
                      <a:pt x="177" y="0"/>
                    </a:lnTo>
                    <a:lnTo>
                      <a:pt x="121" y="0"/>
                    </a:lnTo>
                    <a:lnTo>
                      <a:pt x="65" y="0"/>
                    </a:lnTo>
                    <a:lnTo>
                      <a:pt x="61" y="0"/>
                    </a:lnTo>
                    <a:lnTo>
                      <a:pt x="0" y="0"/>
                    </a:lnTo>
                    <a:lnTo>
                      <a:pt x="0" y="38"/>
                    </a:lnTo>
                    <a:lnTo>
                      <a:pt x="33" y="38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009" name="Freeform 176"/>
              <p:cNvSpPr>
                <a:spLocks/>
              </p:cNvSpPr>
              <p:nvPr/>
            </p:nvSpPr>
            <p:spPr bwMode="auto">
              <a:xfrm>
                <a:off x="5472559" y="2139355"/>
                <a:ext cx="796925" cy="385763"/>
              </a:xfrm>
              <a:custGeom>
                <a:avLst/>
                <a:gdLst/>
                <a:ahLst/>
                <a:cxnLst>
                  <a:cxn ang="0">
                    <a:pos x="88" y="38"/>
                  </a:cxn>
                  <a:cxn ang="0">
                    <a:pos x="177" y="38"/>
                  </a:cxn>
                  <a:cxn ang="0">
                    <a:pos x="186" y="177"/>
                  </a:cxn>
                  <a:cxn ang="0">
                    <a:pos x="205" y="191"/>
                  </a:cxn>
                  <a:cxn ang="0">
                    <a:pos x="214" y="187"/>
                  </a:cxn>
                  <a:cxn ang="0">
                    <a:pos x="228" y="205"/>
                  </a:cxn>
                  <a:cxn ang="0">
                    <a:pos x="251" y="210"/>
                  </a:cxn>
                  <a:cxn ang="0">
                    <a:pos x="270" y="215"/>
                  </a:cxn>
                  <a:cxn ang="0">
                    <a:pos x="288" y="210"/>
                  </a:cxn>
                  <a:cxn ang="0">
                    <a:pos x="297" y="219"/>
                  </a:cxn>
                  <a:cxn ang="0">
                    <a:pos x="302" y="229"/>
                  </a:cxn>
                  <a:cxn ang="0">
                    <a:pos x="321" y="219"/>
                  </a:cxn>
                  <a:cxn ang="0">
                    <a:pos x="325" y="224"/>
                  </a:cxn>
                  <a:cxn ang="0">
                    <a:pos x="344" y="224"/>
                  </a:cxn>
                  <a:cxn ang="0">
                    <a:pos x="344" y="238"/>
                  </a:cxn>
                  <a:cxn ang="0">
                    <a:pos x="349" y="229"/>
                  </a:cxn>
                  <a:cxn ang="0">
                    <a:pos x="372" y="229"/>
                  </a:cxn>
                  <a:cxn ang="0">
                    <a:pos x="395" y="238"/>
                  </a:cxn>
                  <a:cxn ang="0">
                    <a:pos x="400" y="238"/>
                  </a:cxn>
                  <a:cxn ang="0">
                    <a:pos x="418" y="224"/>
                  </a:cxn>
                  <a:cxn ang="0">
                    <a:pos x="428" y="229"/>
                  </a:cxn>
                  <a:cxn ang="0">
                    <a:pos x="441" y="229"/>
                  </a:cxn>
                  <a:cxn ang="0">
                    <a:pos x="460" y="219"/>
                  </a:cxn>
                  <a:cxn ang="0">
                    <a:pos x="479" y="238"/>
                  </a:cxn>
                  <a:cxn ang="0">
                    <a:pos x="502" y="121"/>
                  </a:cxn>
                  <a:cxn ang="0">
                    <a:pos x="493" y="0"/>
                  </a:cxn>
                  <a:cxn ang="0">
                    <a:pos x="390" y="0"/>
                  </a:cxn>
                  <a:cxn ang="0">
                    <a:pos x="279" y="0"/>
                  </a:cxn>
                  <a:cxn ang="0">
                    <a:pos x="177" y="0"/>
                  </a:cxn>
                  <a:cxn ang="0">
                    <a:pos x="65" y="0"/>
                  </a:cxn>
                  <a:cxn ang="0">
                    <a:pos x="0" y="0"/>
                  </a:cxn>
                  <a:cxn ang="0">
                    <a:pos x="33" y="38"/>
                  </a:cxn>
                </a:cxnLst>
                <a:rect l="0" t="0" r="r" b="b"/>
                <a:pathLst>
                  <a:path w="502" h="243">
                    <a:moveTo>
                      <a:pt x="33" y="38"/>
                    </a:moveTo>
                    <a:lnTo>
                      <a:pt x="88" y="38"/>
                    </a:lnTo>
                    <a:lnTo>
                      <a:pt x="144" y="38"/>
                    </a:lnTo>
                    <a:lnTo>
                      <a:pt x="177" y="38"/>
                    </a:lnTo>
                    <a:lnTo>
                      <a:pt x="177" y="177"/>
                    </a:lnTo>
                    <a:lnTo>
                      <a:pt x="186" y="177"/>
                    </a:lnTo>
                    <a:lnTo>
                      <a:pt x="200" y="191"/>
                    </a:lnTo>
                    <a:lnTo>
                      <a:pt x="205" y="191"/>
                    </a:lnTo>
                    <a:lnTo>
                      <a:pt x="214" y="191"/>
                    </a:lnTo>
                    <a:lnTo>
                      <a:pt x="214" y="187"/>
                    </a:lnTo>
                    <a:lnTo>
                      <a:pt x="223" y="196"/>
                    </a:lnTo>
                    <a:lnTo>
                      <a:pt x="228" y="205"/>
                    </a:lnTo>
                    <a:lnTo>
                      <a:pt x="237" y="205"/>
                    </a:lnTo>
                    <a:lnTo>
                      <a:pt x="251" y="210"/>
                    </a:lnTo>
                    <a:lnTo>
                      <a:pt x="260" y="205"/>
                    </a:lnTo>
                    <a:lnTo>
                      <a:pt x="270" y="215"/>
                    </a:lnTo>
                    <a:lnTo>
                      <a:pt x="274" y="210"/>
                    </a:lnTo>
                    <a:lnTo>
                      <a:pt x="288" y="210"/>
                    </a:lnTo>
                    <a:lnTo>
                      <a:pt x="293" y="219"/>
                    </a:lnTo>
                    <a:lnTo>
                      <a:pt x="297" y="219"/>
                    </a:lnTo>
                    <a:lnTo>
                      <a:pt x="297" y="229"/>
                    </a:lnTo>
                    <a:lnTo>
                      <a:pt x="302" y="229"/>
                    </a:lnTo>
                    <a:lnTo>
                      <a:pt x="316" y="219"/>
                    </a:lnTo>
                    <a:lnTo>
                      <a:pt x="321" y="219"/>
                    </a:lnTo>
                    <a:lnTo>
                      <a:pt x="321" y="224"/>
                    </a:lnTo>
                    <a:lnTo>
                      <a:pt x="325" y="224"/>
                    </a:lnTo>
                    <a:lnTo>
                      <a:pt x="330" y="233"/>
                    </a:lnTo>
                    <a:lnTo>
                      <a:pt x="344" y="224"/>
                    </a:lnTo>
                    <a:lnTo>
                      <a:pt x="344" y="233"/>
                    </a:lnTo>
                    <a:lnTo>
                      <a:pt x="344" y="238"/>
                    </a:lnTo>
                    <a:lnTo>
                      <a:pt x="349" y="233"/>
                    </a:lnTo>
                    <a:lnTo>
                      <a:pt x="349" y="229"/>
                    </a:lnTo>
                    <a:lnTo>
                      <a:pt x="367" y="224"/>
                    </a:lnTo>
                    <a:lnTo>
                      <a:pt x="372" y="229"/>
                    </a:lnTo>
                    <a:lnTo>
                      <a:pt x="390" y="233"/>
                    </a:lnTo>
                    <a:lnTo>
                      <a:pt x="395" y="238"/>
                    </a:lnTo>
                    <a:lnTo>
                      <a:pt x="395" y="233"/>
                    </a:lnTo>
                    <a:lnTo>
                      <a:pt x="400" y="238"/>
                    </a:lnTo>
                    <a:lnTo>
                      <a:pt x="404" y="233"/>
                    </a:lnTo>
                    <a:lnTo>
                      <a:pt x="418" y="224"/>
                    </a:lnTo>
                    <a:lnTo>
                      <a:pt x="428" y="229"/>
                    </a:lnTo>
                    <a:lnTo>
                      <a:pt x="428" y="229"/>
                    </a:lnTo>
                    <a:lnTo>
                      <a:pt x="437" y="224"/>
                    </a:lnTo>
                    <a:lnTo>
                      <a:pt x="441" y="229"/>
                    </a:lnTo>
                    <a:lnTo>
                      <a:pt x="451" y="229"/>
                    </a:lnTo>
                    <a:lnTo>
                      <a:pt x="460" y="219"/>
                    </a:lnTo>
                    <a:lnTo>
                      <a:pt x="474" y="229"/>
                    </a:lnTo>
                    <a:lnTo>
                      <a:pt x="479" y="238"/>
                    </a:lnTo>
                    <a:lnTo>
                      <a:pt x="502" y="243"/>
                    </a:lnTo>
                    <a:lnTo>
                      <a:pt x="502" y="121"/>
                    </a:lnTo>
                    <a:lnTo>
                      <a:pt x="493" y="38"/>
                    </a:lnTo>
                    <a:lnTo>
                      <a:pt x="493" y="0"/>
                    </a:lnTo>
                    <a:lnTo>
                      <a:pt x="441" y="0"/>
                    </a:lnTo>
                    <a:lnTo>
                      <a:pt x="390" y="0"/>
                    </a:lnTo>
                    <a:lnTo>
                      <a:pt x="335" y="0"/>
                    </a:lnTo>
                    <a:lnTo>
                      <a:pt x="279" y="0"/>
                    </a:lnTo>
                    <a:lnTo>
                      <a:pt x="228" y="0"/>
                    </a:lnTo>
                    <a:lnTo>
                      <a:pt x="177" y="0"/>
                    </a:lnTo>
                    <a:lnTo>
                      <a:pt x="121" y="0"/>
                    </a:lnTo>
                    <a:lnTo>
                      <a:pt x="65" y="0"/>
                    </a:lnTo>
                    <a:lnTo>
                      <a:pt x="61" y="0"/>
                    </a:lnTo>
                    <a:lnTo>
                      <a:pt x="0" y="0"/>
                    </a:lnTo>
                    <a:lnTo>
                      <a:pt x="0" y="38"/>
                    </a:lnTo>
                    <a:lnTo>
                      <a:pt x="33" y="38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010" name="Freeform 177"/>
              <p:cNvSpPr>
                <a:spLocks/>
              </p:cNvSpPr>
              <p:nvPr/>
            </p:nvSpPr>
            <p:spPr bwMode="auto">
              <a:xfrm>
                <a:off x="7169597" y="1540868"/>
                <a:ext cx="396875" cy="436563"/>
              </a:xfrm>
              <a:custGeom>
                <a:avLst/>
                <a:gdLst/>
                <a:ahLst/>
                <a:cxnLst>
                  <a:cxn ang="0">
                    <a:pos x="0" y="121"/>
                  </a:cxn>
                  <a:cxn ang="0">
                    <a:pos x="83" y="23"/>
                  </a:cxn>
                  <a:cxn ang="0">
                    <a:pos x="106" y="37"/>
                  </a:cxn>
                  <a:cxn ang="0">
                    <a:pos x="116" y="37"/>
                  </a:cxn>
                  <a:cxn ang="0">
                    <a:pos x="139" y="42"/>
                  </a:cxn>
                  <a:cxn ang="0">
                    <a:pos x="176" y="37"/>
                  </a:cxn>
                  <a:cxn ang="0">
                    <a:pos x="236" y="4"/>
                  </a:cxn>
                  <a:cxn ang="0">
                    <a:pos x="250" y="107"/>
                  </a:cxn>
                  <a:cxn ang="0">
                    <a:pos x="246" y="107"/>
                  </a:cxn>
                  <a:cxn ang="0">
                    <a:pos x="246" y="121"/>
                  </a:cxn>
                  <a:cxn ang="0">
                    <a:pos x="246" y="130"/>
                  </a:cxn>
                  <a:cxn ang="0">
                    <a:pos x="236" y="163"/>
                  </a:cxn>
                  <a:cxn ang="0">
                    <a:pos x="236" y="167"/>
                  </a:cxn>
                  <a:cxn ang="0">
                    <a:pos x="232" y="177"/>
                  </a:cxn>
                  <a:cxn ang="0">
                    <a:pos x="209" y="200"/>
                  </a:cxn>
                  <a:cxn ang="0">
                    <a:pos x="195" y="200"/>
                  </a:cxn>
                  <a:cxn ang="0">
                    <a:pos x="181" y="209"/>
                  </a:cxn>
                  <a:cxn ang="0">
                    <a:pos x="181" y="223"/>
                  </a:cxn>
                  <a:cxn ang="0">
                    <a:pos x="176" y="237"/>
                  </a:cxn>
                  <a:cxn ang="0">
                    <a:pos x="167" y="242"/>
                  </a:cxn>
                  <a:cxn ang="0">
                    <a:pos x="162" y="233"/>
                  </a:cxn>
                  <a:cxn ang="0">
                    <a:pos x="153" y="261"/>
                  </a:cxn>
                  <a:cxn ang="0">
                    <a:pos x="144" y="275"/>
                  </a:cxn>
                  <a:cxn ang="0">
                    <a:pos x="125" y="265"/>
                  </a:cxn>
                  <a:cxn ang="0">
                    <a:pos x="111" y="251"/>
                  </a:cxn>
                  <a:cxn ang="0">
                    <a:pos x="97" y="261"/>
                  </a:cxn>
                  <a:cxn ang="0">
                    <a:pos x="74" y="251"/>
                  </a:cxn>
                  <a:cxn ang="0">
                    <a:pos x="69" y="261"/>
                  </a:cxn>
                  <a:cxn ang="0">
                    <a:pos x="55" y="247"/>
                  </a:cxn>
                  <a:cxn ang="0">
                    <a:pos x="27" y="233"/>
                  </a:cxn>
                  <a:cxn ang="0">
                    <a:pos x="13" y="228"/>
                  </a:cxn>
                  <a:cxn ang="0">
                    <a:pos x="0" y="223"/>
                  </a:cxn>
                </a:cxnLst>
                <a:rect l="0" t="0" r="r" b="b"/>
                <a:pathLst>
                  <a:path w="250" h="275">
                    <a:moveTo>
                      <a:pt x="0" y="223"/>
                    </a:moveTo>
                    <a:lnTo>
                      <a:pt x="0" y="121"/>
                    </a:lnTo>
                    <a:lnTo>
                      <a:pt x="0" y="23"/>
                    </a:lnTo>
                    <a:lnTo>
                      <a:pt x="83" y="23"/>
                    </a:lnTo>
                    <a:lnTo>
                      <a:pt x="97" y="28"/>
                    </a:lnTo>
                    <a:lnTo>
                      <a:pt x="106" y="37"/>
                    </a:lnTo>
                    <a:lnTo>
                      <a:pt x="111" y="37"/>
                    </a:lnTo>
                    <a:lnTo>
                      <a:pt x="116" y="37"/>
                    </a:lnTo>
                    <a:lnTo>
                      <a:pt x="120" y="42"/>
                    </a:lnTo>
                    <a:lnTo>
                      <a:pt x="139" y="42"/>
                    </a:lnTo>
                    <a:lnTo>
                      <a:pt x="162" y="37"/>
                    </a:lnTo>
                    <a:lnTo>
                      <a:pt x="176" y="37"/>
                    </a:lnTo>
                    <a:lnTo>
                      <a:pt x="213" y="14"/>
                    </a:lnTo>
                    <a:lnTo>
                      <a:pt x="236" y="4"/>
                    </a:lnTo>
                    <a:lnTo>
                      <a:pt x="250" y="0"/>
                    </a:lnTo>
                    <a:lnTo>
                      <a:pt x="250" y="107"/>
                    </a:lnTo>
                    <a:lnTo>
                      <a:pt x="250" y="107"/>
                    </a:lnTo>
                    <a:lnTo>
                      <a:pt x="246" y="107"/>
                    </a:lnTo>
                    <a:lnTo>
                      <a:pt x="241" y="112"/>
                    </a:lnTo>
                    <a:lnTo>
                      <a:pt x="246" y="121"/>
                    </a:lnTo>
                    <a:lnTo>
                      <a:pt x="246" y="125"/>
                    </a:lnTo>
                    <a:lnTo>
                      <a:pt x="246" y="130"/>
                    </a:lnTo>
                    <a:lnTo>
                      <a:pt x="236" y="149"/>
                    </a:lnTo>
                    <a:lnTo>
                      <a:pt x="236" y="163"/>
                    </a:lnTo>
                    <a:lnTo>
                      <a:pt x="236" y="163"/>
                    </a:lnTo>
                    <a:lnTo>
                      <a:pt x="236" y="167"/>
                    </a:lnTo>
                    <a:lnTo>
                      <a:pt x="232" y="172"/>
                    </a:lnTo>
                    <a:lnTo>
                      <a:pt x="232" y="177"/>
                    </a:lnTo>
                    <a:lnTo>
                      <a:pt x="232" y="186"/>
                    </a:lnTo>
                    <a:lnTo>
                      <a:pt x="209" y="200"/>
                    </a:lnTo>
                    <a:lnTo>
                      <a:pt x="204" y="205"/>
                    </a:lnTo>
                    <a:lnTo>
                      <a:pt x="195" y="200"/>
                    </a:lnTo>
                    <a:lnTo>
                      <a:pt x="190" y="209"/>
                    </a:lnTo>
                    <a:lnTo>
                      <a:pt x="181" y="209"/>
                    </a:lnTo>
                    <a:lnTo>
                      <a:pt x="181" y="219"/>
                    </a:lnTo>
                    <a:lnTo>
                      <a:pt x="181" y="223"/>
                    </a:lnTo>
                    <a:lnTo>
                      <a:pt x="176" y="223"/>
                    </a:lnTo>
                    <a:lnTo>
                      <a:pt x="176" y="237"/>
                    </a:lnTo>
                    <a:lnTo>
                      <a:pt x="176" y="237"/>
                    </a:lnTo>
                    <a:lnTo>
                      <a:pt x="167" y="242"/>
                    </a:lnTo>
                    <a:lnTo>
                      <a:pt x="167" y="233"/>
                    </a:lnTo>
                    <a:lnTo>
                      <a:pt x="162" y="233"/>
                    </a:lnTo>
                    <a:lnTo>
                      <a:pt x="153" y="247"/>
                    </a:lnTo>
                    <a:lnTo>
                      <a:pt x="153" y="261"/>
                    </a:lnTo>
                    <a:lnTo>
                      <a:pt x="148" y="261"/>
                    </a:lnTo>
                    <a:lnTo>
                      <a:pt x="144" y="275"/>
                    </a:lnTo>
                    <a:lnTo>
                      <a:pt x="130" y="275"/>
                    </a:lnTo>
                    <a:lnTo>
                      <a:pt x="125" y="265"/>
                    </a:lnTo>
                    <a:lnTo>
                      <a:pt x="116" y="261"/>
                    </a:lnTo>
                    <a:lnTo>
                      <a:pt x="111" y="251"/>
                    </a:lnTo>
                    <a:lnTo>
                      <a:pt x="106" y="251"/>
                    </a:lnTo>
                    <a:lnTo>
                      <a:pt x="97" y="261"/>
                    </a:lnTo>
                    <a:lnTo>
                      <a:pt x="88" y="261"/>
                    </a:lnTo>
                    <a:lnTo>
                      <a:pt x="74" y="251"/>
                    </a:lnTo>
                    <a:lnTo>
                      <a:pt x="69" y="256"/>
                    </a:lnTo>
                    <a:lnTo>
                      <a:pt x="69" y="261"/>
                    </a:lnTo>
                    <a:lnTo>
                      <a:pt x="65" y="256"/>
                    </a:lnTo>
                    <a:lnTo>
                      <a:pt x="55" y="247"/>
                    </a:lnTo>
                    <a:lnTo>
                      <a:pt x="37" y="247"/>
                    </a:lnTo>
                    <a:lnTo>
                      <a:pt x="27" y="233"/>
                    </a:lnTo>
                    <a:lnTo>
                      <a:pt x="23" y="223"/>
                    </a:lnTo>
                    <a:lnTo>
                      <a:pt x="13" y="228"/>
                    </a:lnTo>
                    <a:lnTo>
                      <a:pt x="4" y="219"/>
                    </a:lnTo>
                    <a:lnTo>
                      <a:pt x="0" y="223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011" name="Freeform 178"/>
              <p:cNvSpPr>
                <a:spLocks/>
              </p:cNvSpPr>
              <p:nvPr/>
            </p:nvSpPr>
            <p:spPr bwMode="auto">
              <a:xfrm>
                <a:off x="7169597" y="1540868"/>
                <a:ext cx="396875" cy="436563"/>
              </a:xfrm>
              <a:custGeom>
                <a:avLst/>
                <a:gdLst/>
                <a:ahLst/>
                <a:cxnLst>
                  <a:cxn ang="0">
                    <a:pos x="0" y="121"/>
                  </a:cxn>
                  <a:cxn ang="0">
                    <a:pos x="83" y="23"/>
                  </a:cxn>
                  <a:cxn ang="0">
                    <a:pos x="106" y="37"/>
                  </a:cxn>
                  <a:cxn ang="0">
                    <a:pos x="116" y="37"/>
                  </a:cxn>
                  <a:cxn ang="0">
                    <a:pos x="139" y="42"/>
                  </a:cxn>
                  <a:cxn ang="0">
                    <a:pos x="176" y="37"/>
                  </a:cxn>
                  <a:cxn ang="0">
                    <a:pos x="236" y="4"/>
                  </a:cxn>
                  <a:cxn ang="0">
                    <a:pos x="250" y="107"/>
                  </a:cxn>
                  <a:cxn ang="0">
                    <a:pos x="246" y="107"/>
                  </a:cxn>
                  <a:cxn ang="0">
                    <a:pos x="246" y="121"/>
                  </a:cxn>
                  <a:cxn ang="0">
                    <a:pos x="246" y="130"/>
                  </a:cxn>
                  <a:cxn ang="0">
                    <a:pos x="236" y="163"/>
                  </a:cxn>
                  <a:cxn ang="0">
                    <a:pos x="236" y="167"/>
                  </a:cxn>
                  <a:cxn ang="0">
                    <a:pos x="232" y="177"/>
                  </a:cxn>
                  <a:cxn ang="0">
                    <a:pos x="209" y="200"/>
                  </a:cxn>
                  <a:cxn ang="0">
                    <a:pos x="195" y="200"/>
                  </a:cxn>
                  <a:cxn ang="0">
                    <a:pos x="181" y="209"/>
                  </a:cxn>
                  <a:cxn ang="0">
                    <a:pos x="181" y="223"/>
                  </a:cxn>
                  <a:cxn ang="0">
                    <a:pos x="176" y="237"/>
                  </a:cxn>
                  <a:cxn ang="0">
                    <a:pos x="167" y="242"/>
                  </a:cxn>
                  <a:cxn ang="0">
                    <a:pos x="162" y="233"/>
                  </a:cxn>
                  <a:cxn ang="0">
                    <a:pos x="153" y="261"/>
                  </a:cxn>
                  <a:cxn ang="0">
                    <a:pos x="144" y="275"/>
                  </a:cxn>
                  <a:cxn ang="0">
                    <a:pos x="125" y="265"/>
                  </a:cxn>
                  <a:cxn ang="0">
                    <a:pos x="111" y="251"/>
                  </a:cxn>
                  <a:cxn ang="0">
                    <a:pos x="97" y="261"/>
                  </a:cxn>
                  <a:cxn ang="0">
                    <a:pos x="74" y="251"/>
                  </a:cxn>
                  <a:cxn ang="0">
                    <a:pos x="69" y="261"/>
                  </a:cxn>
                  <a:cxn ang="0">
                    <a:pos x="55" y="247"/>
                  </a:cxn>
                  <a:cxn ang="0">
                    <a:pos x="27" y="233"/>
                  </a:cxn>
                  <a:cxn ang="0">
                    <a:pos x="13" y="228"/>
                  </a:cxn>
                  <a:cxn ang="0">
                    <a:pos x="0" y="223"/>
                  </a:cxn>
                </a:cxnLst>
                <a:rect l="0" t="0" r="r" b="b"/>
                <a:pathLst>
                  <a:path w="250" h="275">
                    <a:moveTo>
                      <a:pt x="0" y="223"/>
                    </a:moveTo>
                    <a:lnTo>
                      <a:pt x="0" y="121"/>
                    </a:lnTo>
                    <a:lnTo>
                      <a:pt x="0" y="23"/>
                    </a:lnTo>
                    <a:lnTo>
                      <a:pt x="83" y="23"/>
                    </a:lnTo>
                    <a:lnTo>
                      <a:pt x="97" y="28"/>
                    </a:lnTo>
                    <a:lnTo>
                      <a:pt x="106" y="37"/>
                    </a:lnTo>
                    <a:lnTo>
                      <a:pt x="111" y="37"/>
                    </a:lnTo>
                    <a:lnTo>
                      <a:pt x="116" y="37"/>
                    </a:lnTo>
                    <a:lnTo>
                      <a:pt x="120" y="42"/>
                    </a:lnTo>
                    <a:lnTo>
                      <a:pt x="139" y="42"/>
                    </a:lnTo>
                    <a:lnTo>
                      <a:pt x="162" y="37"/>
                    </a:lnTo>
                    <a:lnTo>
                      <a:pt x="176" y="37"/>
                    </a:lnTo>
                    <a:lnTo>
                      <a:pt x="213" y="14"/>
                    </a:lnTo>
                    <a:lnTo>
                      <a:pt x="236" y="4"/>
                    </a:lnTo>
                    <a:lnTo>
                      <a:pt x="250" y="0"/>
                    </a:lnTo>
                    <a:lnTo>
                      <a:pt x="250" y="107"/>
                    </a:lnTo>
                    <a:lnTo>
                      <a:pt x="250" y="107"/>
                    </a:lnTo>
                    <a:lnTo>
                      <a:pt x="246" y="107"/>
                    </a:lnTo>
                    <a:lnTo>
                      <a:pt x="241" y="112"/>
                    </a:lnTo>
                    <a:lnTo>
                      <a:pt x="246" y="121"/>
                    </a:lnTo>
                    <a:lnTo>
                      <a:pt x="246" y="125"/>
                    </a:lnTo>
                    <a:lnTo>
                      <a:pt x="246" y="130"/>
                    </a:lnTo>
                    <a:lnTo>
                      <a:pt x="236" y="149"/>
                    </a:lnTo>
                    <a:lnTo>
                      <a:pt x="236" y="163"/>
                    </a:lnTo>
                    <a:lnTo>
                      <a:pt x="236" y="163"/>
                    </a:lnTo>
                    <a:lnTo>
                      <a:pt x="236" y="167"/>
                    </a:lnTo>
                    <a:lnTo>
                      <a:pt x="232" y="172"/>
                    </a:lnTo>
                    <a:lnTo>
                      <a:pt x="232" y="177"/>
                    </a:lnTo>
                    <a:lnTo>
                      <a:pt x="232" y="186"/>
                    </a:lnTo>
                    <a:lnTo>
                      <a:pt x="209" y="200"/>
                    </a:lnTo>
                    <a:lnTo>
                      <a:pt x="204" y="205"/>
                    </a:lnTo>
                    <a:lnTo>
                      <a:pt x="195" y="200"/>
                    </a:lnTo>
                    <a:lnTo>
                      <a:pt x="190" y="209"/>
                    </a:lnTo>
                    <a:lnTo>
                      <a:pt x="181" y="209"/>
                    </a:lnTo>
                    <a:lnTo>
                      <a:pt x="181" y="219"/>
                    </a:lnTo>
                    <a:lnTo>
                      <a:pt x="181" y="223"/>
                    </a:lnTo>
                    <a:lnTo>
                      <a:pt x="176" y="223"/>
                    </a:lnTo>
                    <a:lnTo>
                      <a:pt x="176" y="237"/>
                    </a:lnTo>
                    <a:lnTo>
                      <a:pt x="176" y="237"/>
                    </a:lnTo>
                    <a:lnTo>
                      <a:pt x="167" y="242"/>
                    </a:lnTo>
                    <a:lnTo>
                      <a:pt x="167" y="233"/>
                    </a:lnTo>
                    <a:lnTo>
                      <a:pt x="162" y="233"/>
                    </a:lnTo>
                    <a:lnTo>
                      <a:pt x="153" y="247"/>
                    </a:lnTo>
                    <a:lnTo>
                      <a:pt x="153" y="261"/>
                    </a:lnTo>
                    <a:lnTo>
                      <a:pt x="148" y="261"/>
                    </a:lnTo>
                    <a:lnTo>
                      <a:pt x="144" y="275"/>
                    </a:lnTo>
                    <a:lnTo>
                      <a:pt x="130" y="275"/>
                    </a:lnTo>
                    <a:lnTo>
                      <a:pt x="125" y="265"/>
                    </a:lnTo>
                    <a:lnTo>
                      <a:pt x="116" y="261"/>
                    </a:lnTo>
                    <a:lnTo>
                      <a:pt x="111" y="251"/>
                    </a:lnTo>
                    <a:lnTo>
                      <a:pt x="106" y="251"/>
                    </a:lnTo>
                    <a:lnTo>
                      <a:pt x="97" y="261"/>
                    </a:lnTo>
                    <a:lnTo>
                      <a:pt x="88" y="261"/>
                    </a:lnTo>
                    <a:lnTo>
                      <a:pt x="74" y="251"/>
                    </a:lnTo>
                    <a:lnTo>
                      <a:pt x="69" y="256"/>
                    </a:lnTo>
                    <a:lnTo>
                      <a:pt x="69" y="261"/>
                    </a:lnTo>
                    <a:lnTo>
                      <a:pt x="65" y="256"/>
                    </a:lnTo>
                    <a:lnTo>
                      <a:pt x="55" y="247"/>
                    </a:lnTo>
                    <a:lnTo>
                      <a:pt x="37" y="247"/>
                    </a:lnTo>
                    <a:lnTo>
                      <a:pt x="27" y="233"/>
                    </a:lnTo>
                    <a:lnTo>
                      <a:pt x="23" y="223"/>
                    </a:lnTo>
                    <a:lnTo>
                      <a:pt x="13" y="228"/>
                    </a:lnTo>
                    <a:lnTo>
                      <a:pt x="4" y="219"/>
                    </a:lnTo>
                    <a:lnTo>
                      <a:pt x="0" y="223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012" name="Freeform 179"/>
              <p:cNvSpPr>
                <a:spLocks/>
              </p:cNvSpPr>
              <p:nvPr/>
            </p:nvSpPr>
            <p:spPr bwMode="auto">
              <a:xfrm>
                <a:off x="8201472" y="1532930"/>
                <a:ext cx="176212" cy="133350"/>
              </a:xfrm>
              <a:custGeom>
                <a:avLst/>
                <a:gdLst/>
                <a:ahLst/>
                <a:cxnLst>
                  <a:cxn ang="0">
                    <a:pos x="5" y="84"/>
                  </a:cxn>
                  <a:cxn ang="0">
                    <a:pos x="14" y="79"/>
                  </a:cxn>
                  <a:cxn ang="0">
                    <a:pos x="28" y="75"/>
                  </a:cxn>
                  <a:cxn ang="0">
                    <a:pos x="42" y="70"/>
                  </a:cxn>
                  <a:cxn ang="0">
                    <a:pos x="46" y="65"/>
                  </a:cxn>
                  <a:cxn ang="0">
                    <a:pos x="56" y="61"/>
                  </a:cxn>
                  <a:cxn ang="0">
                    <a:pos x="70" y="61"/>
                  </a:cxn>
                  <a:cxn ang="0">
                    <a:pos x="84" y="61"/>
                  </a:cxn>
                  <a:cxn ang="0">
                    <a:pos x="111" y="56"/>
                  </a:cxn>
                  <a:cxn ang="0">
                    <a:pos x="111" y="51"/>
                  </a:cxn>
                  <a:cxn ang="0">
                    <a:pos x="111" y="51"/>
                  </a:cxn>
                  <a:cxn ang="0">
                    <a:pos x="111" y="0"/>
                  </a:cxn>
                  <a:cxn ang="0">
                    <a:pos x="56" y="0"/>
                  </a:cxn>
                  <a:cxn ang="0">
                    <a:pos x="56" y="5"/>
                  </a:cxn>
                  <a:cxn ang="0">
                    <a:pos x="51" y="0"/>
                  </a:cxn>
                  <a:cxn ang="0">
                    <a:pos x="14" y="0"/>
                  </a:cxn>
                  <a:cxn ang="0">
                    <a:pos x="9" y="61"/>
                  </a:cxn>
                  <a:cxn ang="0">
                    <a:pos x="14" y="65"/>
                  </a:cxn>
                  <a:cxn ang="0">
                    <a:pos x="0" y="75"/>
                  </a:cxn>
                  <a:cxn ang="0">
                    <a:pos x="5" y="84"/>
                  </a:cxn>
                </a:cxnLst>
                <a:rect l="0" t="0" r="r" b="b"/>
                <a:pathLst>
                  <a:path w="111" h="84">
                    <a:moveTo>
                      <a:pt x="5" y="84"/>
                    </a:moveTo>
                    <a:lnTo>
                      <a:pt x="14" y="79"/>
                    </a:lnTo>
                    <a:lnTo>
                      <a:pt x="28" y="75"/>
                    </a:lnTo>
                    <a:lnTo>
                      <a:pt x="42" y="70"/>
                    </a:lnTo>
                    <a:lnTo>
                      <a:pt x="46" y="65"/>
                    </a:lnTo>
                    <a:lnTo>
                      <a:pt x="56" y="61"/>
                    </a:lnTo>
                    <a:lnTo>
                      <a:pt x="70" y="61"/>
                    </a:lnTo>
                    <a:lnTo>
                      <a:pt x="84" y="61"/>
                    </a:lnTo>
                    <a:lnTo>
                      <a:pt x="111" y="56"/>
                    </a:lnTo>
                    <a:lnTo>
                      <a:pt x="111" y="51"/>
                    </a:lnTo>
                    <a:lnTo>
                      <a:pt x="111" y="51"/>
                    </a:lnTo>
                    <a:lnTo>
                      <a:pt x="111" y="0"/>
                    </a:lnTo>
                    <a:lnTo>
                      <a:pt x="56" y="0"/>
                    </a:lnTo>
                    <a:lnTo>
                      <a:pt x="56" y="5"/>
                    </a:lnTo>
                    <a:lnTo>
                      <a:pt x="51" y="0"/>
                    </a:lnTo>
                    <a:lnTo>
                      <a:pt x="14" y="0"/>
                    </a:lnTo>
                    <a:lnTo>
                      <a:pt x="9" y="61"/>
                    </a:lnTo>
                    <a:lnTo>
                      <a:pt x="14" y="65"/>
                    </a:lnTo>
                    <a:lnTo>
                      <a:pt x="0" y="75"/>
                    </a:lnTo>
                    <a:lnTo>
                      <a:pt x="5" y="84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013" name="Freeform 180"/>
              <p:cNvSpPr>
                <a:spLocks/>
              </p:cNvSpPr>
              <p:nvPr/>
            </p:nvSpPr>
            <p:spPr bwMode="auto">
              <a:xfrm>
                <a:off x="8201472" y="1532930"/>
                <a:ext cx="176212" cy="133350"/>
              </a:xfrm>
              <a:custGeom>
                <a:avLst/>
                <a:gdLst/>
                <a:ahLst/>
                <a:cxnLst>
                  <a:cxn ang="0">
                    <a:pos x="5" y="84"/>
                  </a:cxn>
                  <a:cxn ang="0">
                    <a:pos x="14" y="79"/>
                  </a:cxn>
                  <a:cxn ang="0">
                    <a:pos x="28" y="75"/>
                  </a:cxn>
                  <a:cxn ang="0">
                    <a:pos x="42" y="70"/>
                  </a:cxn>
                  <a:cxn ang="0">
                    <a:pos x="46" y="65"/>
                  </a:cxn>
                  <a:cxn ang="0">
                    <a:pos x="56" y="61"/>
                  </a:cxn>
                  <a:cxn ang="0">
                    <a:pos x="70" y="61"/>
                  </a:cxn>
                  <a:cxn ang="0">
                    <a:pos x="84" y="61"/>
                  </a:cxn>
                  <a:cxn ang="0">
                    <a:pos x="111" y="56"/>
                  </a:cxn>
                  <a:cxn ang="0">
                    <a:pos x="111" y="51"/>
                  </a:cxn>
                  <a:cxn ang="0">
                    <a:pos x="111" y="51"/>
                  </a:cxn>
                  <a:cxn ang="0">
                    <a:pos x="111" y="0"/>
                  </a:cxn>
                  <a:cxn ang="0">
                    <a:pos x="56" y="0"/>
                  </a:cxn>
                  <a:cxn ang="0">
                    <a:pos x="56" y="5"/>
                  </a:cxn>
                  <a:cxn ang="0">
                    <a:pos x="51" y="0"/>
                  </a:cxn>
                  <a:cxn ang="0">
                    <a:pos x="14" y="0"/>
                  </a:cxn>
                  <a:cxn ang="0">
                    <a:pos x="9" y="61"/>
                  </a:cxn>
                  <a:cxn ang="0">
                    <a:pos x="14" y="65"/>
                  </a:cxn>
                  <a:cxn ang="0">
                    <a:pos x="0" y="75"/>
                  </a:cxn>
                  <a:cxn ang="0">
                    <a:pos x="5" y="84"/>
                  </a:cxn>
                </a:cxnLst>
                <a:rect l="0" t="0" r="r" b="b"/>
                <a:pathLst>
                  <a:path w="111" h="84">
                    <a:moveTo>
                      <a:pt x="5" y="84"/>
                    </a:moveTo>
                    <a:lnTo>
                      <a:pt x="14" y="79"/>
                    </a:lnTo>
                    <a:lnTo>
                      <a:pt x="28" y="75"/>
                    </a:lnTo>
                    <a:lnTo>
                      <a:pt x="42" y="70"/>
                    </a:lnTo>
                    <a:lnTo>
                      <a:pt x="46" y="65"/>
                    </a:lnTo>
                    <a:lnTo>
                      <a:pt x="56" y="61"/>
                    </a:lnTo>
                    <a:lnTo>
                      <a:pt x="70" y="61"/>
                    </a:lnTo>
                    <a:lnTo>
                      <a:pt x="84" y="61"/>
                    </a:lnTo>
                    <a:lnTo>
                      <a:pt x="111" y="56"/>
                    </a:lnTo>
                    <a:lnTo>
                      <a:pt x="111" y="51"/>
                    </a:lnTo>
                    <a:lnTo>
                      <a:pt x="111" y="51"/>
                    </a:lnTo>
                    <a:lnTo>
                      <a:pt x="111" y="0"/>
                    </a:lnTo>
                    <a:lnTo>
                      <a:pt x="56" y="0"/>
                    </a:lnTo>
                    <a:lnTo>
                      <a:pt x="56" y="5"/>
                    </a:lnTo>
                    <a:lnTo>
                      <a:pt x="51" y="0"/>
                    </a:lnTo>
                    <a:lnTo>
                      <a:pt x="14" y="0"/>
                    </a:lnTo>
                    <a:lnTo>
                      <a:pt x="9" y="61"/>
                    </a:lnTo>
                    <a:lnTo>
                      <a:pt x="14" y="65"/>
                    </a:lnTo>
                    <a:lnTo>
                      <a:pt x="0" y="75"/>
                    </a:lnTo>
                    <a:lnTo>
                      <a:pt x="5" y="84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014" name="Freeform 181"/>
              <p:cNvSpPr>
                <a:spLocks/>
              </p:cNvSpPr>
              <p:nvPr/>
            </p:nvSpPr>
            <p:spPr bwMode="auto">
              <a:xfrm>
                <a:off x="7663309" y="1821855"/>
                <a:ext cx="412750" cy="2063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7"/>
                  </a:cxn>
                  <a:cxn ang="0">
                    <a:pos x="14" y="32"/>
                  </a:cxn>
                  <a:cxn ang="0">
                    <a:pos x="28" y="18"/>
                  </a:cxn>
                  <a:cxn ang="0">
                    <a:pos x="42" y="9"/>
                  </a:cxn>
                  <a:cxn ang="0">
                    <a:pos x="46" y="9"/>
                  </a:cxn>
                  <a:cxn ang="0">
                    <a:pos x="56" y="14"/>
                  </a:cxn>
                  <a:cxn ang="0">
                    <a:pos x="60" y="14"/>
                  </a:cxn>
                  <a:cxn ang="0">
                    <a:pos x="60" y="9"/>
                  </a:cxn>
                  <a:cxn ang="0">
                    <a:pos x="65" y="9"/>
                  </a:cxn>
                  <a:cxn ang="0">
                    <a:pos x="79" y="0"/>
                  </a:cxn>
                  <a:cxn ang="0">
                    <a:pos x="97" y="9"/>
                  </a:cxn>
                  <a:cxn ang="0">
                    <a:pos x="97" y="14"/>
                  </a:cxn>
                  <a:cxn ang="0">
                    <a:pos x="97" y="14"/>
                  </a:cxn>
                  <a:cxn ang="0">
                    <a:pos x="102" y="18"/>
                  </a:cxn>
                  <a:cxn ang="0">
                    <a:pos x="102" y="23"/>
                  </a:cxn>
                  <a:cxn ang="0">
                    <a:pos x="116" y="32"/>
                  </a:cxn>
                  <a:cxn ang="0">
                    <a:pos x="116" y="42"/>
                  </a:cxn>
                  <a:cxn ang="0">
                    <a:pos x="130" y="51"/>
                  </a:cxn>
                  <a:cxn ang="0">
                    <a:pos x="139" y="60"/>
                  </a:cxn>
                  <a:cxn ang="0">
                    <a:pos x="153" y="60"/>
                  </a:cxn>
                  <a:cxn ang="0">
                    <a:pos x="144" y="70"/>
                  </a:cxn>
                  <a:cxn ang="0">
                    <a:pos x="139" y="74"/>
                  </a:cxn>
                  <a:cxn ang="0">
                    <a:pos x="139" y="88"/>
                  </a:cxn>
                  <a:cxn ang="0">
                    <a:pos x="139" y="98"/>
                  </a:cxn>
                  <a:cxn ang="0">
                    <a:pos x="158" y="107"/>
                  </a:cxn>
                  <a:cxn ang="0">
                    <a:pos x="167" y="107"/>
                  </a:cxn>
                  <a:cxn ang="0">
                    <a:pos x="181" y="116"/>
                  </a:cxn>
                  <a:cxn ang="0">
                    <a:pos x="186" y="102"/>
                  </a:cxn>
                  <a:cxn ang="0">
                    <a:pos x="181" y="98"/>
                  </a:cxn>
                  <a:cxn ang="0">
                    <a:pos x="181" y="88"/>
                  </a:cxn>
                  <a:cxn ang="0">
                    <a:pos x="181" y="46"/>
                  </a:cxn>
                  <a:cxn ang="0">
                    <a:pos x="186" y="37"/>
                  </a:cxn>
                  <a:cxn ang="0">
                    <a:pos x="204" y="14"/>
                  </a:cxn>
                  <a:cxn ang="0">
                    <a:pos x="209" y="14"/>
                  </a:cxn>
                  <a:cxn ang="0">
                    <a:pos x="213" y="18"/>
                  </a:cxn>
                  <a:cxn ang="0">
                    <a:pos x="209" y="28"/>
                  </a:cxn>
                  <a:cxn ang="0">
                    <a:pos x="200" y="37"/>
                  </a:cxn>
                  <a:cxn ang="0">
                    <a:pos x="200" y="46"/>
                  </a:cxn>
                  <a:cxn ang="0">
                    <a:pos x="190" y="60"/>
                  </a:cxn>
                  <a:cxn ang="0">
                    <a:pos x="200" y="60"/>
                  </a:cxn>
                  <a:cxn ang="0">
                    <a:pos x="200" y="74"/>
                  </a:cxn>
                  <a:cxn ang="0">
                    <a:pos x="195" y="84"/>
                  </a:cxn>
                  <a:cxn ang="0">
                    <a:pos x="195" y="93"/>
                  </a:cxn>
                  <a:cxn ang="0">
                    <a:pos x="204" y="107"/>
                  </a:cxn>
                  <a:cxn ang="0">
                    <a:pos x="213" y="112"/>
                  </a:cxn>
                  <a:cxn ang="0">
                    <a:pos x="223" y="130"/>
                  </a:cxn>
                  <a:cxn ang="0">
                    <a:pos x="251" y="126"/>
                  </a:cxn>
                  <a:cxn ang="0">
                    <a:pos x="260" y="102"/>
                  </a:cxn>
                  <a:cxn ang="0">
                    <a:pos x="223" y="93"/>
                  </a:cxn>
                  <a:cxn ang="0">
                    <a:pos x="218" y="0"/>
                  </a:cxn>
                </a:cxnLst>
                <a:rect l="0" t="0" r="r" b="b"/>
                <a:pathLst>
                  <a:path w="260" h="130">
                    <a:moveTo>
                      <a:pt x="218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37"/>
                    </a:lnTo>
                    <a:lnTo>
                      <a:pt x="0" y="37"/>
                    </a:lnTo>
                    <a:lnTo>
                      <a:pt x="14" y="32"/>
                    </a:lnTo>
                    <a:lnTo>
                      <a:pt x="23" y="18"/>
                    </a:lnTo>
                    <a:lnTo>
                      <a:pt x="28" y="18"/>
                    </a:lnTo>
                    <a:lnTo>
                      <a:pt x="32" y="18"/>
                    </a:lnTo>
                    <a:lnTo>
                      <a:pt x="42" y="9"/>
                    </a:lnTo>
                    <a:lnTo>
                      <a:pt x="42" y="4"/>
                    </a:lnTo>
                    <a:lnTo>
                      <a:pt x="46" y="9"/>
                    </a:lnTo>
                    <a:lnTo>
                      <a:pt x="46" y="9"/>
                    </a:lnTo>
                    <a:lnTo>
                      <a:pt x="56" y="14"/>
                    </a:lnTo>
                    <a:lnTo>
                      <a:pt x="56" y="14"/>
                    </a:lnTo>
                    <a:lnTo>
                      <a:pt x="60" y="14"/>
                    </a:lnTo>
                    <a:lnTo>
                      <a:pt x="65" y="14"/>
                    </a:lnTo>
                    <a:lnTo>
                      <a:pt x="60" y="9"/>
                    </a:lnTo>
                    <a:lnTo>
                      <a:pt x="65" y="9"/>
                    </a:lnTo>
                    <a:lnTo>
                      <a:pt x="65" y="9"/>
                    </a:lnTo>
                    <a:lnTo>
                      <a:pt x="69" y="4"/>
                    </a:lnTo>
                    <a:lnTo>
                      <a:pt x="79" y="0"/>
                    </a:lnTo>
                    <a:lnTo>
                      <a:pt x="88" y="9"/>
                    </a:lnTo>
                    <a:lnTo>
                      <a:pt x="97" y="9"/>
                    </a:lnTo>
                    <a:lnTo>
                      <a:pt x="97" y="9"/>
                    </a:lnTo>
                    <a:lnTo>
                      <a:pt x="97" y="14"/>
                    </a:lnTo>
                    <a:lnTo>
                      <a:pt x="97" y="14"/>
                    </a:lnTo>
                    <a:lnTo>
                      <a:pt x="97" y="14"/>
                    </a:lnTo>
                    <a:lnTo>
                      <a:pt x="97" y="18"/>
                    </a:lnTo>
                    <a:lnTo>
                      <a:pt x="102" y="18"/>
                    </a:lnTo>
                    <a:lnTo>
                      <a:pt x="97" y="18"/>
                    </a:lnTo>
                    <a:lnTo>
                      <a:pt x="102" y="23"/>
                    </a:lnTo>
                    <a:lnTo>
                      <a:pt x="102" y="28"/>
                    </a:lnTo>
                    <a:lnTo>
                      <a:pt x="116" y="32"/>
                    </a:lnTo>
                    <a:lnTo>
                      <a:pt x="121" y="37"/>
                    </a:lnTo>
                    <a:lnTo>
                      <a:pt x="116" y="42"/>
                    </a:lnTo>
                    <a:lnTo>
                      <a:pt x="121" y="46"/>
                    </a:lnTo>
                    <a:lnTo>
                      <a:pt x="130" y="51"/>
                    </a:lnTo>
                    <a:lnTo>
                      <a:pt x="135" y="56"/>
                    </a:lnTo>
                    <a:lnTo>
                      <a:pt x="139" y="60"/>
                    </a:lnTo>
                    <a:lnTo>
                      <a:pt x="144" y="56"/>
                    </a:lnTo>
                    <a:lnTo>
                      <a:pt x="153" y="60"/>
                    </a:lnTo>
                    <a:lnTo>
                      <a:pt x="144" y="70"/>
                    </a:lnTo>
                    <a:lnTo>
                      <a:pt x="144" y="70"/>
                    </a:lnTo>
                    <a:lnTo>
                      <a:pt x="144" y="74"/>
                    </a:lnTo>
                    <a:lnTo>
                      <a:pt x="139" y="74"/>
                    </a:lnTo>
                    <a:lnTo>
                      <a:pt x="139" y="84"/>
                    </a:lnTo>
                    <a:lnTo>
                      <a:pt x="139" y="88"/>
                    </a:lnTo>
                    <a:lnTo>
                      <a:pt x="135" y="93"/>
                    </a:lnTo>
                    <a:lnTo>
                      <a:pt x="139" y="98"/>
                    </a:lnTo>
                    <a:lnTo>
                      <a:pt x="144" y="98"/>
                    </a:lnTo>
                    <a:lnTo>
                      <a:pt x="158" y="107"/>
                    </a:lnTo>
                    <a:lnTo>
                      <a:pt x="162" y="107"/>
                    </a:lnTo>
                    <a:lnTo>
                      <a:pt x="167" y="107"/>
                    </a:lnTo>
                    <a:lnTo>
                      <a:pt x="176" y="112"/>
                    </a:lnTo>
                    <a:lnTo>
                      <a:pt x="181" y="116"/>
                    </a:lnTo>
                    <a:lnTo>
                      <a:pt x="186" y="121"/>
                    </a:lnTo>
                    <a:lnTo>
                      <a:pt x="186" y="102"/>
                    </a:lnTo>
                    <a:lnTo>
                      <a:pt x="176" y="98"/>
                    </a:lnTo>
                    <a:lnTo>
                      <a:pt x="181" y="98"/>
                    </a:lnTo>
                    <a:lnTo>
                      <a:pt x="181" y="93"/>
                    </a:lnTo>
                    <a:lnTo>
                      <a:pt x="181" y="88"/>
                    </a:lnTo>
                    <a:lnTo>
                      <a:pt x="176" y="74"/>
                    </a:lnTo>
                    <a:lnTo>
                      <a:pt x="181" y="46"/>
                    </a:lnTo>
                    <a:lnTo>
                      <a:pt x="176" y="37"/>
                    </a:lnTo>
                    <a:lnTo>
                      <a:pt x="186" y="37"/>
                    </a:lnTo>
                    <a:lnTo>
                      <a:pt x="200" y="23"/>
                    </a:lnTo>
                    <a:lnTo>
                      <a:pt x="204" y="14"/>
                    </a:lnTo>
                    <a:lnTo>
                      <a:pt x="209" y="9"/>
                    </a:lnTo>
                    <a:lnTo>
                      <a:pt x="209" y="14"/>
                    </a:lnTo>
                    <a:lnTo>
                      <a:pt x="213" y="14"/>
                    </a:lnTo>
                    <a:lnTo>
                      <a:pt x="213" y="18"/>
                    </a:lnTo>
                    <a:lnTo>
                      <a:pt x="209" y="23"/>
                    </a:lnTo>
                    <a:lnTo>
                      <a:pt x="209" y="28"/>
                    </a:lnTo>
                    <a:lnTo>
                      <a:pt x="204" y="28"/>
                    </a:lnTo>
                    <a:lnTo>
                      <a:pt x="200" y="37"/>
                    </a:lnTo>
                    <a:lnTo>
                      <a:pt x="200" y="42"/>
                    </a:lnTo>
                    <a:lnTo>
                      <a:pt x="200" y="46"/>
                    </a:lnTo>
                    <a:lnTo>
                      <a:pt x="200" y="51"/>
                    </a:lnTo>
                    <a:lnTo>
                      <a:pt x="190" y="60"/>
                    </a:lnTo>
                    <a:lnTo>
                      <a:pt x="195" y="60"/>
                    </a:lnTo>
                    <a:lnTo>
                      <a:pt x="200" y="60"/>
                    </a:lnTo>
                    <a:lnTo>
                      <a:pt x="200" y="65"/>
                    </a:lnTo>
                    <a:lnTo>
                      <a:pt x="200" y="74"/>
                    </a:lnTo>
                    <a:lnTo>
                      <a:pt x="204" y="79"/>
                    </a:lnTo>
                    <a:lnTo>
                      <a:pt x="195" y="84"/>
                    </a:lnTo>
                    <a:lnTo>
                      <a:pt x="195" y="88"/>
                    </a:lnTo>
                    <a:lnTo>
                      <a:pt x="195" y="93"/>
                    </a:lnTo>
                    <a:lnTo>
                      <a:pt x="195" y="98"/>
                    </a:lnTo>
                    <a:lnTo>
                      <a:pt x="204" y="107"/>
                    </a:lnTo>
                    <a:lnTo>
                      <a:pt x="209" y="107"/>
                    </a:lnTo>
                    <a:lnTo>
                      <a:pt x="213" y="112"/>
                    </a:lnTo>
                    <a:lnTo>
                      <a:pt x="218" y="121"/>
                    </a:lnTo>
                    <a:lnTo>
                      <a:pt x="223" y="130"/>
                    </a:lnTo>
                    <a:lnTo>
                      <a:pt x="223" y="130"/>
                    </a:lnTo>
                    <a:lnTo>
                      <a:pt x="251" y="126"/>
                    </a:lnTo>
                    <a:lnTo>
                      <a:pt x="251" y="116"/>
                    </a:lnTo>
                    <a:lnTo>
                      <a:pt x="260" y="102"/>
                    </a:lnTo>
                    <a:lnTo>
                      <a:pt x="260" y="98"/>
                    </a:lnTo>
                    <a:lnTo>
                      <a:pt x="223" y="93"/>
                    </a:lnTo>
                    <a:lnTo>
                      <a:pt x="218" y="0"/>
                    </a:lnTo>
                    <a:lnTo>
                      <a:pt x="218" y="0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015" name="Freeform 182"/>
              <p:cNvSpPr>
                <a:spLocks/>
              </p:cNvSpPr>
              <p:nvPr/>
            </p:nvSpPr>
            <p:spPr bwMode="auto">
              <a:xfrm>
                <a:off x="7663309" y="1821855"/>
                <a:ext cx="412750" cy="2063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7"/>
                  </a:cxn>
                  <a:cxn ang="0">
                    <a:pos x="14" y="32"/>
                  </a:cxn>
                  <a:cxn ang="0">
                    <a:pos x="28" y="18"/>
                  </a:cxn>
                  <a:cxn ang="0">
                    <a:pos x="42" y="9"/>
                  </a:cxn>
                  <a:cxn ang="0">
                    <a:pos x="46" y="9"/>
                  </a:cxn>
                  <a:cxn ang="0">
                    <a:pos x="56" y="14"/>
                  </a:cxn>
                  <a:cxn ang="0">
                    <a:pos x="60" y="14"/>
                  </a:cxn>
                  <a:cxn ang="0">
                    <a:pos x="60" y="9"/>
                  </a:cxn>
                  <a:cxn ang="0">
                    <a:pos x="65" y="9"/>
                  </a:cxn>
                  <a:cxn ang="0">
                    <a:pos x="79" y="0"/>
                  </a:cxn>
                  <a:cxn ang="0">
                    <a:pos x="97" y="9"/>
                  </a:cxn>
                  <a:cxn ang="0">
                    <a:pos x="97" y="14"/>
                  </a:cxn>
                  <a:cxn ang="0">
                    <a:pos x="97" y="14"/>
                  </a:cxn>
                  <a:cxn ang="0">
                    <a:pos x="102" y="18"/>
                  </a:cxn>
                  <a:cxn ang="0">
                    <a:pos x="102" y="23"/>
                  </a:cxn>
                  <a:cxn ang="0">
                    <a:pos x="116" y="32"/>
                  </a:cxn>
                  <a:cxn ang="0">
                    <a:pos x="116" y="42"/>
                  </a:cxn>
                  <a:cxn ang="0">
                    <a:pos x="130" y="51"/>
                  </a:cxn>
                  <a:cxn ang="0">
                    <a:pos x="139" y="60"/>
                  </a:cxn>
                  <a:cxn ang="0">
                    <a:pos x="153" y="60"/>
                  </a:cxn>
                  <a:cxn ang="0">
                    <a:pos x="144" y="70"/>
                  </a:cxn>
                  <a:cxn ang="0">
                    <a:pos x="139" y="74"/>
                  </a:cxn>
                  <a:cxn ang="0">
                    <a:pos x="139" y="88"/>
                  </a:cxn>
                  <a:cxn ang="0">
                    <a:pos x="139" y="98"/>
                  </a:cxn>
                  <a:cxn ang="0">
                    <a:pos x="158" y="107"/>
                  </a:cxn>
                  <a:cxn ang="0">
                    <a:pos x="167" y="107"/>
                  </a:cxn>
                  <a:cxn ang="0">
                    <a:pos x="181" y="116"/>
                  </a:cxn>
                  <a:cxn ang="0">
                    <a:pos x="186" y="102"/>
                  </a:cxn>
                  <a:cxn ang="0">
                    <a:pos x="181" y="98"/>
                  </a:cxn>
                  <a:cxn ang="0">
                    <a:pos x="181" y="88"/>
                  </a:cxn>
                  <a:cxn ang="0">
                    <a:pos x="181" y="46"/>
                  </a:cxn>
                  <a:cxn ang="0">
                    <a:pos x="186" y="37"/>
                  </a:cxn>
                  <a:cxn ang="0">
                    <a:pos x="204" y="14"/>
                  </a:cxn>
                  <a:cxn ang="0">
                    <a:pos x="209" y="14"/>
                  </a:cxn>
                  <a:cxn ang="0">
                    <a:pos x="213" y="18"/>
                  </a:cxn>
                  <a:cxn ang="0">
                    <a:pos x="209" y="28"/>
                  </a:cxn>
                  <a:cxn ang="0">
                    <a:pos x="200" y="37"/>
                  </a:cxn>
                  <a:cxn ang="0">
                    <a:pos x="200" y="46"/>
                  </a:cxn>
                  <a:cxn ang="0">
                    <a:pos x="190" y="60"/>
                  </a:cxn>
                  <a:cxn ang="0">
                    <a:pos x="200" y="60"/>
                  </a:cxn>
                  <a:cxn ang="0">
                    <a:pos x="200" y="74"/>
                  </a:cxn>
                  <a:cxn ang="0">
                    <a:pos x="195" y="84"/>
                  </a:cxn>
                  <a:cxn ang="0">
                    <a:pos x="195" y="93"/>
                  </a:cxn>
                  <a:cxn ang="0">
                    <a:pos x="204" y="107"/>
                  </a:cxn>
                  <a:cxn ang="0">
                    <a:pos x="213" y="112"/>
                  </a:cxn>
                  <a:cxn ang="0">
                    <a:pos x="223" y="130"/>
                  </a:cxn>
                  <a:cxn ang="0">
                    <a:pos x="251" y="126"/>
                  </a:cxn>
                  <a:cxn ang="0">
                    <a:pos x="260" y="102"/>
                  </a:cxn>
                  <a:cxn ang="0">
                    <a:pos x="223" y="93"/>
                  </a:cxn>
                  <a:cxn ang="0">
                    <a:pos x="218" y="0"/>
                  </a:cxn>
                </a:cxnLst>
                <a:rect l="0" t="0" r="r" b="b"/>
                <a:pathLst>
                  <a:path w="260" h="130">
                    <a:moveTo>
                      <a:pt x="218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37"/>
                    </a:lnTo>
                    <a:lnTo>
                      <a:pt x="0" y="37"/>
                    </a:lnTo>
                    <a:lnTo>
                      <a:pt x="14" y="32"/>
                    </a:lnTo>
                    <a:lnTo>
                      <a:pt x="23" y="18"/>
                    </a:lnTo>
                    <a:lnTo>
                      <a:pt x="28" y="18"/>
                    </a:lnTo>
                    <a:lnTo>
                      <a:pt x="32" y="18"/>
                    </a:lnTo>
                    <a:lnTo>
                      <a:pt x="42" y="9"/>
                    </a:lnTo>
                    <a:lnTo>
                      <a:pt x="42" y="4"/>
                    </a:lnTo>
                    <a:lnTo>
                      <a:pt x="46" y="9"/>
                    </a:lnTo>
                    <a:lnTo>
                      <a:pt x="46" y="9"/>
                    </a:lnTo>
                    <a:lnTo>
                      <a:pt x="56" y="14"/>
                    </a:lnTo>
                    <a:lnTo>
                      <a:pt x="56" y="14"/>
                    </a:lnTo>
                    <a:lnTo>
                      <a:pt x="60" y="14"/>
                    </a:lnTo>
                    <a:lnTo>
                      <a:pt x="65" y="14"/>
                    </a:lnTo>
                    <a:lnTo>
                      <a:pt x="60" y="9"/>
                    </a:lnTo>
                    <a:lnTo>
                      <a:pt x="65" y="9"/>
                    </a:lnTo>
                    <a:lnTo>
                      <a:pt x="65" y="9"/>
                    </a:lnTo>
                    <a:lnTo>
                      <a:pt x="69" y="4"/>
                    </a:lnTo>
                    <a:lnTo>
                      <a:pt x="79" y="0"/>
                    </a:lnTo>
                    <a:lnTo>
                      <a:pt x="88" y="9"/>
                    </a:lnTo>
                    <a:lnTo>
                      <a:pt x="97" y="9"/>
                    </a:lnTo>
                    <a:lnTo>
                      <a:pt x="97" y="9"/>
                    </a:lnTo>
                    <a:lnTo>
                      <a:pt x="97" y="14"/>
                    </a:lnTo>
                    <a:lnTo>
                      <a:pt x="97" y="14"/>
                    </a:lnTo>
                    <a:lnTo>
                      <a:pt x="97" y="14"/>
                    </a:lnTo>
                    <a:lnTo>
                      <a:pt x="97" y="18"/>
                    </a:lnTo>
                    <a:lnTo>
                      <a:pt x="102" y="18"/>
                    </a:lnTo>
                    <a:lnTo>
                      <a:pt x="97" y="18"/>
                    </a:lnTo>
                    <a:lnTo>
                      <a:pt x="102" y="23"/>
                    </a:lnTo>
                    <a:lnTo>
                      <a:pt x="102" y="28"/>
                    </a:lnTo>
                    <a:lnTo>
                      <a:pt x="116" y="32"/>
                    </a:lnTo>
                    <a:lnTo>
                      <a:pt x="121" y="37"/>
                    </a:lnTo>
                    <a:lnTo>
                      <a:pt x="116" y="42"/>
                    </a:lnTo>
                    <a:lnTo>
                      <a:pt x="121" y="46"/>
                    </a:lnTo>
                    <a:lnTo>
                      <a:pt x="130" y="51"/>
                    </a:lnTo>
                    <a:lnTo>
                      <a:pt x="135" y="56"/>
                    </a:lnTo>
                    <a:lnTo>
                      <a:pt x="139" y="60"/>
                    </a:lnTo>
                    <a:lnTo>
                      <a:pt x="144" y="56"/>
                    </a:lnTo>
                    <a:lnTo>
                      <a:pt x="153" y="60"/>
                    </a:lnTo>
                    <a:lnTo>
                      <a:pt x="144" y="70"/>
                    </a:lnTo>
                    <a:lnTo>
                      <a:pt x="144" y="70"/>
                    </a:lnTo>
                    <a:lnTo>
                      <a:pt x="144" y="74"/>
                    </a:lnTo>
                    <a:lnTo>
                      <a:pt x="139" y="74"/>
                    </a:lnTo>
                    <a:lnTo>
                      <a:pt x="139" y="84"/>
                    </a:lnTo>
                    <a:lnTo>
                      <a:pt x="139" y="88"/>
                    </a:lnTo>
                    <a:lnTo>
                      <a:pt x="135" y="93"/>
                    </a:lnTo>
                    <a:lnTo>
                      <a:pt x="139" y="98"/>
                    </a:lnTo>
                    <a:lnTo>
                      <a:pt x="144" y="98"/>
                    </a:lnTo>
                    <a:lnTo>
                      <a:pt x="158" y="107"/>
                    </a:lnTo>
                    <a:lnTo>
                      <a:pt x="162" y="107"/>
                    </a:lnTo>
                    <a:lnTo>
                      <a:pt x="167" y="107"/>
                    </a:lnTo>
                    <a:lnTo>
                      <a:pt x="176" y="112"/>
                    </a:lnTo>
                    <a:lnTo>
                      <a:pt x="181" y="116"/>
                    </a:lnTo>
                    <a:lnTo>
                      <a:pt x="186" y="121"/>
                    </a:lnTo>
                    <a:lnTo>
                      <a:pt x="186" y="102"/>
                    </a:lnTo>
                    <a:lnTo>
                      <a:pt x="176" y="98"/>
                    </a:lnTo>
                    <a:lnTo>
                      <a:pt x="181" y="98"/>
                    </a:lnTo>
                    <a:lnTo>
                      <a:pt x="181" y="93"/>
                    </a:lnTo>
                    <a:lnTo>
                      <a:pt x="181" y="88"/>
                    </a:lnTo>
                    <a:lnTo>
                      <a:pt x="176" y="74"/>
                    </a:lnTo>
                    <a:lnTo>
                      <a:pt x="181" y="46"/>
                    </a:lnTo>
                    <a:lnTo>
                      <a:pt x="176" y="37"/>
                    </a:lnTo>
                    <a:lnTo>
                      <a:pt x="186" y="37"/>
                    </a:lnTo>
                    <a:lnTo>
                      <a:pt x="200" y="23"/>
                    </a:lnTo>
                    <a:lnTo>
                      <a:pt x="204" y="14"/>
                    </a:lnTo>
                    <a:lnTo>
                      <a:pt x="209" y="9"/>
                    </a:lnTo>
                    <a:lnTo>
                      <a:pt x="209" y="14"/>
                    </a:lnTo>
                    <a:lnTo>
                      <a:pt x="213" y="14"/>
                    </a:lnTo>
                    <a:lnTo>
                      <a:pt x="213" y="18"/>
                    </a:lnTo>
                    <a:lnTo>
                      <a:pt x="209" y="23"/>
                    </a:lnTo>
                    <a:lnTo>
                      <a:pt x="209" y="28"/>
                    </a:lnTo>
                    <a:lnTo>
                      <a:pt x="204" y="28"/>
                    </a:lnTo>
                    <a:lnTo>
                      <a:pt x="200" y="37"/>
                    </a:lnTo>
                    <a:lnTo>
                      <a:pt x="200" y="42"/>
                    </a:lnTo>
                    <a:lnTo>
                      <a:pt x="200" y="46"/>
                    </a:lnTo>
                    <a:lnTo>
                      <a:pt x="200" y="51"/>
                    </a:lnTo>
                    <a:lnTo>
                      <a:pt x="190" y="60"/>
                    </a:lnTo>
                    <a:lnTo>
                      <a:pt x="195" y="60"/>
                    </a:lnTo>
                    <a:lnTo>
                      <a:pt x="200" y="60"/>
                    </a:lnTo>
                    <a:lnTo>
                      <a:pt x="200" y="65"/>
                    </a:lnTo>
                    <a:lnTo>
                      <a:pt x="200" y="74"/>
                    </a:lnTo>
                    <a:lnTo>
                      <a:pt x="204" y="79"/>
                    </a:lnTo>
                    <a:lnTo>
                      <a:pt x="195" y="84"/>
                    </a:lnTo>
                    <a:lnTo>
                      <a:pt x="195" y="88"/>
                    </a:lnTo>
                    <a:lnTo>
                      <a:pt x="195" y="93"/>
                    </a:lnTo>
                    <a:lnTo>
                      <a:pt x="195" y="98"/>
                    </a:lnTo>
                    <a:lnTo>
                      <a:pt x="204" y="107"/>
                    </a:lnTo>
                    <a:lnTo>
                      <a:pt x="209" y="107"/>
                    </a:lnTo>
                    <a:lnTo>
                      <a:pt x="213" y="112"/>
                    </a:lnTo>
                    <a:lnTo>
                      <a:pt x="218" y="121"/>
                    </a:lnTo>
                    <a:lnTo>
                      <a:pt x="223" y="130"/>
                    </a:lnTo>
                    <a:lnTo>
                      <a:pt x="223" y="130"/>
                    </a:lnTo>
                    <a:lnTo>
                      <a:pt x="251" y="126"/>
                    </a:lnTo>
                    <a:lnTo>
                      <a:pt x="251" y="116"/>
                    </a:lnTo>
                    <a:lnTo>
                      <a:pt x="260" y="102"/>
                    </a:lnTo>
                    <a:lnTo>
                      <a:pt x="260" y="98"/>
                    </a:lnTo>
                    <a:lnTo>
                      <a:pt x="223" y="93"/>
                    </a:lnTo>
                    <a:lnTo>
                      <a:pt x="218" y="0"/>
                    </a:lnTo>
                    <a:lnTo>
                      <a:pt x="218" y="0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016" name="Freeform 183"/>
              <p:cNvSpPr>
                <a:spLocks/>
              </p:cNvSpPr>
              <p:nvPr/>
            </p:nvSpPr>
            <p:spPr bwMode="auto">
              <a:xfrm>
                <a:off x="6542534" y="1480543"/>
                <a:ext cx="376237" cy="666750"/>
              </a:xfrm>
              <a:custGeom>
                <a:avLst/>
                <a:gdLst/>
                <a:ahLst/>
                <a:cxnLst>
                  <a:cxn ang="0">
                    <a:pos x="0" y="182"/>
                  </a:cxn>
                  <a:cxn ang="0">
                    <a:pos x="28" y="229"/>
                  </a:cxn>
                  <a:cxn ang="0">
                    <a:pos x="46" y="247"/>
                  </a:cxn>
                  <a:cxn ang="0">
                    <a:pos x="55" y="275"/>
                  </a:cxn>
                  <a:cxn ang="0">
                    <a:pos x="65" y="271"/>
                  </a:cxn>
                  <a:cxn ang="0">
                    <a:pos x="83" y="280"/>
                  </a:cxn>
                  <a:cxn ang="0">
                    <a:pos x="79" y="289"/>
                  </a:cxn>
                  <a:cxn ang="0">
                    <a:pos x="69" y="317"/>
                  </a:cxn>
                  <a:cxn ang="0">
                    <a:pos x="88" y="345"/>
                  </a:cxn>
                  <a:cxn ang="0">
                    <a:pos x="120" y="369"/>
                  </a:cxn>
                  <a:cxn ang="0">
                    <a:pos x="125" y="387"/>
                  </a:cxn>
                  <a:cxn ang="0">
                    <a:pos x="120" y="401"/>
                  </a:cxn>
                  <a:cxn ang="0">
                    <a:pos x="134" y="420"/>
                  </a:cxn>
                  <a:cxn ang="0">
                    <a:pos x="134" y="411"/>
                  </a:cxn>
                  <a:cxn ang="0">
                    <a:pos x="144" y="420"/>
                  </a:cxn>
                  <a:cxn ang="0">
                    <a:pos x="139" y="411"/>
                  </a:cxn>
                  <a:cxn ang="0">
                    <a:pos x="176" y="415"/>
                  </a:cxn>
                  <a:cxn ang="0">
                    <a:pos x="176" y="397"/>
                  </a:cxn>
                  <a:cxn ang="0">
                    <a:pos x="204" y="383"/>
                  </a:cxn>
                  <a:cxn ang="0">
                    <a:pos x="204" y="359"/>
                  </a:cxn>
                  <a:cxn ang="0">
                    <a:pos x="204" y="359"/>
                  </a:cxn>
                  <a:cxn ang="0">
                    <a:pos x="199" y="355"/>
                  </a:cxn>
                  <a:cxn ang="0">
                    <a:pos x="204" y="341"/>
                  </a:cxn>
                  <a:cxn ang="0">
                    <a:pos x="204" y="336"/>
                  </a:cxn>
                  <a:cxn ang="0">
                    <a:pos x="209" y="327"/>
                  </a:cxn>
                  <a:cxn ang="0">
                    <a:pos x="218" y="322"/>
                  </a:cxn>
                  <a:cxn ang="0">
                    <a:pos x="227" y="308"/>
                  </a:cxn>
                  <a:cxn ang="0">
                    <a:pos x="237" y="289"/>
                  </a:cxn>
                  <a:cxn ang="0">
                    <a:pos x="237" y="271"/>
                  </a:cxn>
                  <a:cxn ang="0">
                    <a:pos x="232" y="252"/>
                  </a:cxn>
                  <a:cxn ang="0">
                    <a:pos x="237" y="243"/>
                  </a:cxn>
                  <a:cxn ang="0">
                    <a:pos x="237" y="61"/>
                  </a:cxn>
                  <a:cxn ang="0">
                    <a:pos x="227" y="38"/>
                  </a:cxn>
                  <a:cxn ang="0">
                    <a:pos x="218" y="0"/>
                  </a:cxn>
                  <a:cxn ang="0">
                    <a:pos x="51" y="0"/>
                  </a:cxn>
                  <a:cxn ang="0">
                    <a:pos x="65" y="19"/>
                  </a:cxn>
                  <a:cxn ang="0">
                    <a:pos x="83" y="38"/>
                  </a:cxn>
                  <a:cxn ang="0">
                    <a:pos x="74" y="56"/>
                  </a:cxn>
                  <a:cxn ang="0">
                    <a:pos x="51" y="80"/>
                  </a:cxn>
                  <a:cxn ang="0">
                    <a:pos x="28" y="98"/>
                  </a:cxn>
                  <a:cxn ang="0">
                    <a:pos x="32" y="117"/>
                  </a:cxn>
                  <a:cxn ang="0">
                    <a:pos x="23" y="140"/>
                  </a:cxn>
                  <a:cxn ang="0">
                    <a:pos x="9" y="163"/>
                  </a:cxn>
                </a:cxnLst>
                <a:rect l="0" t="0" r="r" b="b"/>
                <a:pathLst>
                  <a:path w="237" h="420">
                    <a:moveTo>
                      <a:pt x="4" y="163"/>
                    </a:moveTo>
                    <a:lnTo>
                      <a:pt x="0" y="182"/>
                    </a:lnTo>
                    <a:lnTo>
                      <a:pt x="9" y="215"/>
                    </a:lnTo>
                    <a:lnTo>
                      <a:pt x="28" y="229"/>
                    </a:lnTo>
                    <a:lnTo>
                      <a:pt x="28" y="233"/>
                    </a:lnTo>
                    <a:lnTo>
                      <a:pt x="46" y="247"/>
                    </a:lnTo>
                    <a:lnTo>
                      <a:pt x="51" y="271"/>
                    </a:lnTo>
                    <a:lnTo>
                      <a:pt x="55" y="275"/>
                    </a:lnTo>
                    <a:lnTo>
                      <a:pt x="55" y="280"/>
                    </a:lnTo>
                    <a:lnTo>
                      <a:pt x="65" y="271"/>
                    </a:lnTo>
                    <a:lnTo>
                      <a:pt x="74" y="275"/>
                    </a:lnTo>
                    <a:lnTo>
                      <a:pt x="83" y="280"/>
                    </a:lnTo>
                    <a:lnTo>
                      <a:pt x="83" y="285"/>
                    </a:lnTo>
                    <a:lnTo>
                      <a:pt x="79" y="289"/>
                    </a:lnTo>
                    <a:lnTo>
                      <a:pt x="79" y="299"/>
                    </a:lnTo>
                    <a:lnTo>
                      <a:pt x="69" y="317"/>
                    </a:lnTo>
                    <a:lnTo>
                      <a:pt x="69" y="327"/>
                    </a:lnTo>
                    <a:lnTo>
                      <a:pt x="88" y="345"/>
                    </a:lnTo>
                    <a:lnTo>
                      <a:pt x="93" y="345"/>
                    </a:lnTo>
                    <a:lnTo>
                      <a:pt x="120" y="369"/>
                    </a:lnTo>
                    <a:lnTo>
                      <a:pt x="116" y="378"/>
                    </a:lnTo>
                    <a:lnTo>
                      <a:pt x="125" y="387"/>
                    </a:lnTo>
                    <a:lnTo>
                      <a:pt x="120" y="397"/>
                    </a:lnTo>
                    <a:lnTo>
                      <a:pt x="120" y="401"/>
                    </a:lnTo>
                    <a:lnTo>
                      <a:pt x="125" y="415"/>
                    </a:lnTo>
                    <a:lnTo>
                      <a:pt x="134" y="420"/>
                    </a:lnTo>
                    <a:lnTo>
                      <a:pt x="130" y="411"/>
                    </a:lnTo>
                    <a:lnTo>
                      <a:pt x="134" y="411"/>
                    </a:lnTo>
                    <a:lnTo>
                      <a:pt x="139" y="420"/>
                    </a:lnTo>
                    <a:lnTo>
                      <a:pt x="144" y="420"/>
                    </a:lnTo>
                    <a:lnTo>
                      <a:pt x="139" y="420"/>
                    </a:lnTo>
                    <a:lnTo>
                      <a:pt x="139" y="411"/>
                    </a:lnTo>
                    <a:lnTo>
                      <a:pt x="148" y="401"/>
                    </a:lnTo>
                    <a:lnTo>
                      <a:pt x="176" y="415"/>
                    </a:lnTo>
                    <a:lnTo>
                      <a:pt x="181" y="406"/>
                    </a:lnTo>
                    <a:lnTo>
                      <a:pt x="176" y="397"/>
                    </a:lnTo>
                    <a:lnTo>
                      <a:pt x="181" y="387"/>
                    </a:lnTo>
                    <a:lnTo>
                      <a:pt x="204" y="383"/>
                    </a:lnTo>
                    <a:lnTo>
                      <a:pt x="199" y="369"/>
                    </a:lnTo>
                    <a:lnTo>
                      <a:pt x="204" y="359"/>
                    </a:lnTo>
                    <a:lnTo>
                      <a:pt x="204" y="359"/>
                    </a:lnTo>
                    <a:lnTo>
                      <a:pt x="204" y="359"/>
                    </a:lnTo>
                    <a:lnTo>
                      <a:pt x="204" y="355"/>
                    </a:lnTo>
                    <a:lnTo>
                      <a:pt x="199" y="355"/>
                    </a:lnTo>
                    <a:lnTo>
                      <a:pt x="204" y="350"/>
                    </a:lnTo>
                    <a:lnTo>
                      <a:pt x="204" y="341"/>
                    </a:lnTo>
                    <a:lnTo>
                      <a:pt x="209" y="336"/>
                    </a:lnTo>
                    <a:lnTo>
                      <a:pt x="204" y="336"/>
                    </a:lnTo>
                    <a:lnTo>
                      <a:pt x="213" y="331"/>
                    </a:lnTo>
                    <a:lnTo>
                      <a:pt x="209" y="327"/>
                    </a:lnTo>
                    <a:lnTo>
                      <a:pt x="209" y="322"/>
                    </a:lnTo>
                    <a:lnTo>
                      <a:pt x="218" y="322"/>
                    </a:lnTo>
                    <a:lnTo>
                      <a:pt x="223" y="308"/>
                    </a:lnTo>
                    <a:lnTo>
                      <a:pt x="227" y="308"/>
                    </a:lnTo>
                    <a:lnTo>
                      <a:pt x="227" y="303"/>
                    </a:lnTo>
                    <a:lnTo>
                      <a:pt x="237" y="289"/>
                    </a:lnTo>
                    <a:lnTo>
                      <a:pt x="232" y="280"/>
                    </a:lnTo>
                    <a:lnTo>
                      <a:pt x="237" y="271"/>
                    </a:lnTo>
                    <a:lnTo>
                      <a:pt x="227" y="261"/>
                    </a:lnTo>
                    <a:lnTo>
                      <a:pt x="232" y="252"/>
                    </a:lnTo>
                    <a:lnTo>
                      <a:pt x="227" y="247"/>
                    </a:lnTo>
                    <a:lnTo>
                      <a:pt x="237" y="243"/>
                    </a:lnTo>
                    <a:lnTo>
                      <a:pt x="237" y="145"/>
                    </a:lnTo>
                    <a:lnTo>
                      <a:pt x="237" y="61"/>
                    </a:lnTo>
                    <a:lnTo>
                      <a:pt x="232" y="52"/>
                    </a:lnTo>
                    <a:lnTo>
                      <a:pt x="227" y="38"/>
                    </a:lnTo>
                    <a:lnTo>
                      <a:pt x="218" y="14"/>
                    </a:lnTo>
                    <a:lnTo>
                      <a:pt x="218" y="0"/>
                    </a:lnTo>
                    <a:lnTo>
                      <a:pt x="134" y="0"/>
                    </a:lnTo>
                    <a:lnTo>
                      <a:pt x="51" y="0"/>
                    </a:lnTo>
                    <a:lnTo>
                      <a:pt x="65" y="10"/>
                    </a:lnTo>
                    <a:lnTo>
                      <a:pt x="65" y="19"/>
                    </a:lnTo>
                    <a:lnTo>
                      <a:pt x="79" y="28"/>
                    </a:lnTo>
                    <a:lnTo>
                      <a:pt x="83" y="38"/>
                    </a:lnTo>
                    <a:lnTo>
                      <a:pt x="79" y="52"/>
                    </a:lnTo>
                    <a:lnTo>
                      <a:pt x="74" y="56"/>
                    </a:lnTo>
                    <a:lnTo>
                      <a:pt x="69" y="70"/>
                    </a:lnTo>
                    <a:lnTo>
                      <a:pt x="51" y="80"/>
                    </a:lnTo>
                    <a:lnTo>
                      <a:pt x="28" y="84"/>
                    </a:lnTo>
                    <a:lnTo>
                      <a:pt x="28" y="98"/>
                    </a:lnTo>
                    <a:lnTo>
                      <a:pt x="32" y="108"/>
                    </a:lnTo>
                    <a:lnTo>
                      <a:pt x="32" y="117"/>
                    </a:lnTo>
                    <a:lnTo>
                      <a:pt x="28" y="131"/>
                    </a:lnTo>
                    <a:lnTo>
                      <a:pt x="23" y="140"/>
                    </a:lnTo>
                    <a:lnTo>
                      <a:pt x="9" y="150"/>
                    </a:lnTo>
                    <a:lnTo>
                      <a:pt x="9" y="163"/>
                    </a:lnTo>
                    <a:lnTo>
                      <a:pt x="4" y="163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017" name="Freeform 184"/>
              <p:cNvSpPr>
                <a:spLocks/>
              </p:cNvSpPr>
              <p:nvPr/>
            </p:nvSpPr>
            <p:spPr bwMode="auto">
              <a:xfrm>
                <a:off x="6542534" y="1480543"/>
                <a:ext cx="376237" cy="666750"/>
              </a:xfrm>
              <a:custGeom>
                <a:avLst/>
                <a:gdLst/>
                <a:ahLst/>
                <a:cxnLst>
                  <a:cxn ang="0">
                    <a:pos x="0" y="182"/>
                  </a:cxn>
                  <a:cxn ang="0">
                    <a:pos x="28" y="229"/>
                  </a:cxn>
                  <a:cxn ang="0">
                    <a:pos x="46" y="247"/>
                  </a:cxn>
                  <a:cxn ang="0">
                    <a:pos x="55" y="275"/>
                  </a:cxn>
                  <a:cxn ang="0">
                    <a:pos x="65" y="271"/>
                  </a:cxn>
                  <a:cxn ang="0">
                    <a:pos x="83" y="280"/>
                  </a:cxn>
                  <a:cxn ang="0">
                    <a:pos x="79" y="289"/>
                  </a:cxn>
                  <a:cxn ang="0">
                    <a:pos x="69" y="317"/>
                  </a:cxn>
                  <a:cxn ang="0">
                    <a:pos x="88" y="345"/>
                  </a:cxn>
                  <a:cxn ang="0">
                    <a:pos x="120" y="369"/>
                  </a:cxn>
                  <a:cxn ang="0">
                    <a:pos x="125" y="387"/>
                  </a:cxn>
                  <a:cxn ang="0">
                    <a:pos x="120" y="401"/>
                  </a:cxn>
                  <a:cxn ang="0">
                    <a:pos x="134" y="420"/>
                  </a:cxn>
                  <a:cxn ang="0">
                    <a:pos x="134" y="411"/>
                  </a:cxn>
                  <a:cxn ang="0">
                    <a:pos x="144" y="420"/>
                  </a:cxn>
                  <a:cxn ang="0">
                    <a:pos x="139" y="411"/>
                  </a:cxn>
                  <a:cxn ang="0">
                    <a:pos x="176" y="415"/>
                  </a:cxn>
                  <a:cxn ang="0">
                    <a:pos x="176" y="397"/>
                  </a:cxn>
                  <a:cxn ang="0">
                    <a:pos x="204" y="383"/>
                  </a:cxn>
                  <a:cxn ang="0">
                    <a:pos x="204" y="359"/>
                  </a:cxn>
                  <a:cxn ang="0">
                    <a:pos x="204" y="359"/>
                  </a:cxn>
                  <a:cxn ang="0">
                    <a:pos x="199" y="355"/>
                  </a:cxn>
                  <a:cxn ang="0">
                    <a:pos x="204" y="341"/>
                  </a:cxn>
                  <a:cxn ang="0">
                    <a:pos x="204" y="336"/>
                  </a:cxn>
                  <a:cxn ang="0">
                    <a:pos x="209" y="327"/>
                  </a:cxn>
                  <a:cxn ang="0">
                    <a:pos x="218" y="322"/>
                  </a:cxn>
                  <a:cxn ang="0">
                    <a:pos x="227" y="308"/>
                  </a:cxn>
                  <a:cxn ang="0">
                    <a:pos x="237" y="289"/>
                  </a:cxn>
                  <a:cxn ang="0">
                    <a:pos x="237" y="271"/>
                  </a:cxn>
                  <a:cxn ang="0">
                    <a:pos x="232" y="252"/>
                  </a:cxn>
                  <a:cxn ang="0">
                    <a:pos x="237" y="243"/>
                  </a:cxn>
                  <a:cxn ang="0">
                    <a:pos x="237" y="61"/>
                  </a:cxn>
                  <a:cxn ang="0">
                    <a:pos x="227" y="38"/>
                  </a:cxn>
                  <a:cxn ang="0">
                    <a:pos x="218" y="0"/>
                  </a:cxn>
                  <a:cxn ang="0">
                    <a:pos x="51" y="0"/>
                  </a:cxn>
                  <a:cxn ang="0">
                    <a:pos x="65" y="19"/>
                  </a:cxn>
                  <a:cxn ang="0">
                    <a:pos x="83" y="38"/>
                  </a:cxn>
                  <a:cxn ang="0">
                    <a:pos x="74" y="56"/>
                  </a:cxn>
                  <a:cxn ang="0">
                    <a:pos x="51" y="80"/>
                  </a:cxn>
                  <a:cxn ang="0">
                    <a:pos x="28" y="98"/>
                  </a:cxn>
                  <a:cxn ang="0">
                    <a:pos x="32" y="117"/>
                  </a:cxn>
                  <a:cxn ang="0">
                    <a:pos x="23" y="140"/>
                  </a:cxn>
                  <a:cxn ang="0">
                    <a:pos x="9" y="163"/>
                  </a:cxn>
                </a:cxnLst>
                <a:rect l="0" t="0" r="r" b="b"/>
                <a:pathLst>
                  <a:path w="237" h="420">
                    <a:moveTo>
                      <a:pt x="4" y="163"/>
                    </a:moveTo>
                    <a:lnTo>
                      <a:pt x="0" y="182"/>
                    </a:lnTo>
                    <a:lnTo>
                      <a:pt x="9" y="215"/>
                    </a:lnTo>
                    <a:lnTo>
                      <a:pt x="28" y="229"/>
                    </a:lnTo>
                    <a:lnTo>
                      <a:pt x="28" y="233"/>
                    </a:lnTo>
                    <a:lnTo>
                      <a:pt x="46" y="247"/>
                    </a:lnTo>
                    <a:lnTo>
                      <a:pt x="51" y="271"/>
                    </a:lnTo>
                    <a:lnTo>
                      <a:pt x="55" y="275"/>
                    </a:lnTo>
                    <a:lnTo>
                      <a:pt x="55" y="280"/>
                    </a:lnTo>
                    <a:lnTo>
                      <a:pt x="65" y="271"/>
                    </a:lnTo>
                    <a:lnTo>
                      <a:pt x="74" y="275"/>
                    </a:lnTo>
                    <a:lnTo>
                      <a:pt x="83" y="280"/>
                    </a:lnTo>
                    <a:lnTo>
                      <a:pt x="83" y="285"/>
                    </a:lnTo>
                    <a:lnTo>
                      <a:pt x="79" y="289"/>
                    </a:lnTo>
                    <a:lnTo>
                      <a:pt x="79" y="299"/>
                    </a:lnTo>
                    <a:lnTo>
                      <a:pt x="69" y="317"/>
                    </a:lnTo>
                    <a:lnTo>
                      <a:pt x="69" y="327"/>
                    </a:lnTo>
                    <a:lnTo>
                      <a:pt x="88" y="345"/>
                    </a:lnTo>
                    <a:lnTo>
                      <a:pt x="93" y="345"/>
                    </a:lnTo>
                    <a:lnTo>
                      <a:pt x="120" y="369"/>
                    </a:lnTo>
                    <a:lnTo>
                      <a:pt x="116" y="378"/>
                    </a:lnTo>
                    <a:lnTo>
                      <a:pt x="125" y="387"/>
                    </a:lnTo>
                    <a:lnTo>
                      <a:pt x="120" y="397"/>
                    </a:lnTo>
                    <a:lnTo>
                      <a:pt x="120" y="401"/>
                    </a:lnTo>
                    <a:lnTo>
                      <a:pt x="125" y="415"/>
                    </a:lnTo>
                    <a:lnTo>
                      <a:pt x="134" y="420"/>
                    </a:lnTo>
                    <a:lnTo>
                      <a:pt x="130" y="411"/>
                    </a:lnTo>
                    <a:lnTo>
                      <a:pt x="134" y="411"/>
                    </a:lnTo>
                    <a:lnTo>
                      <a:pt x="139" y="420"/>
                    </a:lnTo>
                    <a:lnTo>
                      <a:pt x="144" y="420"/>
                    </a:lnTo>
                    <a:lnTo>
                      <a:pt x="139" y="420"/>
                    </a:lnTo>
                    <a:lnTo>
                      <a:pt x="139" y="411"/>
                    </a:lnTo>
                    <a:lnTo>
                      <a:pt x="148" y="401"/>
                    </a:lnTo>
                    <a:lnTo>
                      <a:pt x="176" y="415"/>
                    </a:lnTo>
                    <a:lnTo>
                      <a:pt x="181" y="406"/>
                    </a:lnTo>
                    <a:lnTo>
                      <a:pt x="176" y="397"/>
                    </a:lnTo>
                    <a:lnTo>
                      <a:pt x="181" y="387"/>
                    </a:lnTo>
                    <a:lnTo>
                      <a:pt x="204" y="383"/>
                    </a:lnTo>
                    <a:lnTo>
                      <a:pt x="199" y="369"/>
                    </a:lnTo>
                    <a:lnTo>
                      <a:pt x="204" y="359"/>
                    </a:lnTo>
                    <a:lnTo>
                      <a:pt x="204" y="359"/>
                    </a:lnTo>
                    <a:lnTo>
                      <a:pt x="204" y="359"/>
                    </a:lnTo>
                    <a:lnTo>
                      <a:pt x="204" y="355"/>
                    </a:lnTo>
                    <a:lnTo>
                      <a:pt x="199" y="355"/>
                    </a:lnTo>
                    <a:lnTo>
                      <a:pt x="204" y="350"/>
                    </a:lnTo>
                    <a:lnTo>
                      <a:pt x="204" y="341"/>
                    </a:lnTo>
                    <a:lnTo>
                      <a:pt x="209" y="336"/>
                    </a:lnTo>
                    <a:lnTo>
                      <a:pt x="204" y="336"/>
                    </a:lnTo>
                    <a:lnTo>
                      <a:pt x="213" y="331"/>
                    </a:lnTo>
                    <a:lnTo>
                      <a:pt x="209" y="327"/>
                    </a:lnTo>
                    <a:lnTo>
                      <a:pt x="209" y="322"/>
                    </a:lnTo>
                    <a:lnTo>
                      <a:pt x="218" y="322"/>
                    </a:lnTo>
                    <a:lnTo>
                      <a:pt x="223" y="308"/>
                    </a:lnTo>
                    <a:lnTo>
                      <a:pt x="227" y="308"/>
                    </a:lnTo>
                    <a:lnTo>
                      <a:pt x="227" y="303"/>
                    </a:lnTo>
                    <a:lnTo>
                      <a:pt x="237" y="289"/>
                    </a:lnTo>
                    <a:lnTo>
                      <a:pt x="232" y="280"/>
                    </a:lnTo>
                    <a:lnTo>
                      <a:pt x="237" y="271"/>
                    </a:lnTo>
                    <a:lnTo>
                      <a:pt x="227" y="261"/>
                    </a:lnTo>
                    <a:lnTo>
                      <a:pt x="232" y="252"/>
                    </a:lnTo>
                    <a:lnTo>
                      <a:pt x="227" y="247"/>
                    </a:lnTo>
                    <a:lnTo>
                      <a:pt x="237" y="243"/>
                    </a:lnTo>
                    <a:lnTo>
                      <a:pt x="237" y="145"/>
                    </a:lnTo>
                    <a:lnTo>
                      <a:pt x="237" y="61"/>
                    </a:lnTo>
                    <a:lnTo>
                      <a:pt x="232" y="52"/>
                    </a:lnTo>
                    <a:lnTo>
                      <a:pt x="227" y="38"/>
                    </a:lnTo>
                    <a:lnTo>
                      <a:pt x="218" y="14"/>
                    </a:lnTo>
                    <a:lnTo>
                      <a:pt x="218" y="0"/>
                    </a:lnTo>
                    <a:lnTo>
                      <a:pt x="134" y="0"/>
                    </a:lnTo>
                    <a:lnTo>
                      <a:pt x="51" y="0"/>
                    </a:lnTo>
                    <a:lnTo>
                      <a:pt x="65" y="10"/>
                    </a:lnTo>
                    <a:lnTo>
                      <a:pt x="65" y="19"/>
                    </a:lnTo>
                    <a:lnTo>
                      <a:pt x="79" y="28"/>
                    </a:lnTo>
                    <a:lnTo>
                      <a:pt x="83" y="38"/>
                    </a:lnTo>
                    <a:lnTo>
                      <a:pt x="79" y="52"/>
                    </a:lnTo>
                    <a:lnTo>
                      <a:pt x="74" y="56"/>
                    </a:lnTo>
                    <a:lnTo>
                      <a:pt x="69" y="70"/>
                    </a:lnTo>
                    <a:lnTo>
                      <a:pt x="51" y="80"/>
                    </a:lnTo>
                    <a:lnTo>
                      <a:pt x="28" y="84"/>
                    </a:lnTo>
                    <a:lnTo>
                      <a:pt x="28" y="98"/>
                    </a:lnTo>
                    <a:lnTo>
                      <a:pt x="32" y="108"/>
                    </a:lnTo>
                    <a:lnTo>
                      <a:pt x="32" y="117"/>
                    </a:lnTo>
                    <a:lnTo>
                      <a:pt x="28" y="131"/>
                    </a:lnTo>
                    <a:lnTo>
                      <a:pt x="23" y="140"/>
                    </a:lnTo>
                    <a:lnTo>
                      <a:pt x="9" y="150"/>
                    </a:lnTo>
                    <a:lnTo>
                      <a:pt x="9" y="163"/>
                    </a:lnTo>
                    <a:lnTo>
                      <a:pt x="4" y="163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018" name="Freeform 185"/>
              <p:cNvSpPr>
                <a:spLocks/>
              </p:cNvSpPr>
              <p:nvPr/>
            </p:nvSpPr>
            <p:spPr bwMode="auto">
              <a:xfrm>
                <a:off x="7094984" y="2369543"/>
                <a:ext cx="434975" cy="517525"/>
              </a:xfrm>
              <a:custGeom>
                <a:avLst/>
                <a:gdLst/>
                <a:ahLst/>
                <a:cxnLst>
                  <a:cxn ang="0">
                    <a:pos x="242" y="303"/>
                  </a:cxn>
                  <a:cxn ang="0">
                    <a:pos x="242" y="284"/>
                  </a:cxn>
                  <a:cxn ang="0">
                    <a:pos x="246" y="275"/>
                  </a:cxn>
                  <a:cxn ang="0">
                    <a:pos x="251" y="261"/>
                  </a:cxn>
                  <a:cxn ang="0">
                    <a:pos x="251" y="252"/>
                  </a:cxn>
                  <a:cxn ang="0">
                    <a:pos x="265" y="224"/>
                  </a:cxn>
                  <a:cxn ang="0">
                    <a:pos x="274" y="214"/>
                  </a:cxn>
                  <a:cxn ang="0">
                    <a:pos x="274" y="210"/>
                  </a:cxn>
                  <a:cxn ang="0">
                    <a:pos x="260" y="205"/>
                  </a:cxn>
                  <a:cxn ang="0">
                    <a:pos x="260" y="191"/>
                  </a:cxn>
                  <a:cxn ang="0">
                    <a:pos x="256" y="177"/>
                  </a:cxn>
                  <a:cxn ang="0">
                    <a:pos x="246" y="172"/>
                  </a:cxn>
                  <a:cxn ang="0">
                    <a:pos x="246" y="163"/>
                  </a:cxn>
                  <a:cxn ang="0">
                    <a:pos x="242" y="149"/>
                  </a:cxn>
                  <a:cxn ang="0">
                    <a:pos x="242" y="144"/>
                  </a:cxn>
                  <a:cxn ang="0">
                    <a:pos x="228" y="135"/>
                  </a:cxn>
                  <a:cxn ang="0">
                    <a:pos x="223" y="130"/>
                  </a:cxn>
                  <a:cxn ang="0">
                    <a:pos x="218" y="126"/>
                  </a:cxn>
                  <a:cxn ang="0">
                    <a:pos x="218" y="121"/>
                  </a:cxn>
                  <a:cxn ang="0">
                    <a:pos x="214" y="121"/>
                  </a:cxn>
                  <a:cxn ang="0">
                    <a:pos x="214" y="112"/>
                  </a:cxn>
                  <a:cxn ang="0">
                    <a:pos x="200" y="98"/>
                  </a:cxn>
                  <a:cxn ang="0">
                    <a:pos x="200" y="98"/>
                  </a:cxn>
                  <a:cxn ang="0">
                    <a:pos x="195" y="88"/>
                  </a:cxn>
                  <a:cxn ang="0">
                    <a:pos x="177" y="79"/>
                  </a:cxn>
                  <a:cxn ang="0">
                    <a:pos x="177" y="74"/>
                  </a:cxn>
                  <a:cxn ang="0">
                    <a:pos x="177" y="74"/>
                  </a:cxn>
                  <a:cxn ang="0">
                    <a:pos x="167" y="60"/>
                  </a:cxn>
                  <a:cxn ang="0">
                    <a:pos x="163" y="46"/>
                  </a:cxn>
                  <a:cxn ang="0">
                    <a:pos x="163" y="46"/>
                  </a:cxn>
                  <a:cxn ang="0">
                    <a:pos x="158" y="42"/>
                  </a:cxn>
                  <a:cxn ang="0">
                    <a:pos x="153" y="42"/>
                  </a:cxn>
                  <a:cxn ang="0">
                    <a:pos x="144" y="32"/>
                  </a:cxn>
                  <a:cxn ang="0">
                    <a:pos x="130" y="23"/>
                  </a:cxn>
                  <a:cxn ang="0">
                    <a:pos x="139" y="14"/>
                  </a:cxn>
                  <a:cxn ang="0">
                    <a:pos x="144" y="9"/>
                  </a:cxn>
                  <a:cxn ang="0">
                    <a:pos x="149" y="0"/>
                  </a:cxn>
                  <a:cxn ang="0">
                    <a:pos x="149" y="0"/>
                  </a:cxn>
                  <a:cxn ang="0">
                    <a:pos x="74" y="0"/>
                  </a:cxn>
                  <a:cxn ang="0">
                    <a:pos x="0" y="0"/>
                  </a:cxn>
                  <a:cxn ang="0">
                    <a:pos x="14" y="74"/>
                  </a:cxn>
                  <a:cxn ang="0">
                    <a:pos x="23" y="144"/>
                  </a:cxn>
                  <a:cxn ang="0">
                    <a:pos x="28" y="168"/>
                  </a:cxn>
                  <a:cxn ang="0">
                    <a:pos x="37" y="186"/>
                  </a:cxn>
                  <a:cxn ang="0">
                    <a:pos x="37" y="191"/>
                  </a:cxn>
                  <a:cxn ang="0">
                    <a:pos x="42" y="196"/>
                  </a:cxn>
                  <a:cxn ang="0">
                    <a:pos x="33" y="205"/>
                  </a:cxn>
                  <a:cxn ang="0">
                    <a:pos x="28" y="219"/>
                  </a:cxn>
                  <a:cxn ang="0">
                    <a:pos x="33" y="233"/>
                  </a:cxn>
                  <a:cxn ang="0">
                    <a:pos x="28" y="270"/>
                  </a:cxn>
                  <a:cxn ang="0">
                    <a:pos x="37" y="284"/>
                  </a:cxn>
                  <a:cxn ang="0">
                    <a:pos x="37" y="294"/>
                  </a:cxn>
                  <a:cxn ang="0">
                    <a:pos x="42" y="303"/>
                  </a:cxn>
                  <a:cxn ang="0">
                    <a:pos x="200" y="312"/>
                  </a:cxn>
                  <a:cxn ang="0">
                    <a:pos x="200" y="321"/>
                  </a:cxn>
                  <a:cxn ang="0">
                    <a:pos x="200" y="326"/>
                  </a:cxn>
                  <a:cxn ang="0">
                    <a:pos x="209" y="326"/>
                  </a:cxn>
                  <a:cxn ang="0">
                    <a:pos x="209" y="312"/>
                  </a:cxn>
                  <a:cxn ang="0">
                    <a:pos x="209" y="298"/>
                  </a:cxn>
                  <a:cxn ang="0">
                    <a:pos x="214" y="294"/>
                  </a:cxn>
                  <a:cxn ang="0">
                    <a:pos x="232" y="303"/>
                  </a:cxn>
                  <a:cxn ang="0">
                    <a:pos x="242" y="303"/>
                  </a:cxn>
                </a:cxnLst>
                <a:rect l="0" t="0" r="r" b="b"/>
                <a:pathLst>
                  <a:path w="274" h="326">
                    <a:moveTo>
                      <a:pt x="242" y="303"/>
                    </a:moveTo>
                    <a:lnTo>
                      <a:pt x="242" y="284"/>
                    </a:lnTo>
                    <a:lnTo>
                      <a:pt x="246" y="275"/>
                    </a:lnTo>
                    <a:lnTo>
                      <a:pt x="251" y="261"/>
                    </a:lnTo>
                    <a:lnTo>
                      <a:pt x="251" y="252"/>
                    </a:lnTo>
                    <a:lnTo>
                      <a:pt x="265" y="224"/>
                    </a:lnTo>
                    <a:lnTo>
                      <a:pt x="274" y="214"/>
                    </a:lnTo>
                    <a:lnTo>
                      <a:pt x="274" y="210"/>
                    </a:lnTo>
                    <a:lnTo>
                      <a:pt x="260" y="205"/>
                    </a:lnTo>
                    <a:lnTo>
                      <a:pt x="260" y="191"/>
                    </a:lnTo>
                    <a:lnTo>
                      <a:pt x="256" y="177"/>
                    </a:lnTo>
                    <a:lnTo>
                      <a:pt x="246" y="172"/>
                    </a:lnTo>
                    <a:lnTo>
                      <a:pt x="246" y="163"/>
                    </a:lnTo>
                    <a:lnTo>
                      <a:pt x="242" y="149"/>
                    </a:lnTo>
                    <a:lnTo>
                      <a:pt x="242" y="144"/>
                    </a:lnTo>
                    <a:lnTo>
                      <a:pt x="228" y="135"/>
                    </a:lnTo>
                    <a:lnTo>
                      <a:pt x="223" y="130"/>
                    </a:lnTo>
                    <a:lnTo>
                      <a:pt x="218" y="126"/>
                    </a:lnTo>
                    <a:lnTo>
                      <a:pt x="218" y="121"/>
                    </a:lnTo>
                    <a:lnTo>
                      <a:pt x="214" y="121"/>
                    </a:lnTo>
                    <a:lnTo>
                      <a:pt x="214" y="112"/>
                    </a:lnTo>
                    <a:lnTo>
                      <a:pt x="200" y="98"/>
                    </a:lnTo>
                    <a:lnTo>
                      <a:pt x="200" y="98"/>
                    </a:lnTo>
                    <a:lnTo>
                      <a:pt x="195" y="88"/>
                    </a:lnTo>
                    <a:lnTo>
                      <a:pt x="177" y="79"/>
                    </a:lnTo>
                    <a:lnTo>
                      <a:pt x="177" y="74"/>
                    </a:lnTo>
                    <a:lnTo>
                      <a:pt x="177" y="74"/>
                    </a:lnTo>
                    <a:lnTo>
                      <a:pt x="167" y="60"/>
                    </a:lnTo>
                    <a:lnTo>
                      <a:pt x="163" y="46"/>
                    </a:lnTo>
                    <a:lnTo>
                      <a:pt x="163" y="46"/>
                    </a:lnTo>
                    <a:lnTo>
                      <a:pt x="158" y="42"/>
                    </a:lnTo>
                    <a:lnTo>
                      <a:pt x="153" y="42"/>
                    </a:lnTo>
                    <a:lnTo>
                      <a:pt x="144" y="32"/>
                    </a:lnTo>
                    <a:lnTo>
                      <a:pt x="130" y="23"/>
                    </a:lnTo>
                    <a:lnTo>
                      <a:pt x="139" y="14"/>
                    </a:lnTo>
                    <a:lnTo>
                      <a:pt x="144" y="9"/>
                    </a:lnTo>
                    <a:lnTo>
                      <a:pt x="149" y="0"/>
                    </a:lnTo>
                    <a:lnTo>
                      <a:pt x="149" y="0"/>
                    </a:lnTo>
                    <a:lnTo>
                      <a:pt x="74" y="0"/>
                    </a:lnTo>
                    <a:lnTo>
                      <a:pt x="0" y="0"/>
                    </a:lnTo>
                    <a:lnTo>
                      <a:pt x="14" y="74"/>
                    </a:lnTo>
                    <a:lnTo>
                      <a:pt x="23" y="144"/>
                    </a:lnTo>
                    <a:lnTo>
                      <a:pt x="28" y="168"/>
                    </a:lnTo>
                    <a:lnTo>
                      <a:pt x="37" y="186"/>
                    </a:lnTo>
                    <a:lnTo>
                      <a:pt x="37" y="191"/>
                    </a:lnTo>
                    <a:lnTo>
                      <a:pt x="42" y="196"/>
                    </a:lnTo>
                    <a:lnTo>
                      <a:pt x="33" y="205"/>
                    </a:lnTo>
                    <a:lnTo>
                      <a:pt x="28" y="219"/>
                    </a:lnTo>
                    <a:lnTo>
                      <a:pt x="33" y="233"/>
                    </a:lnTo>
                    <a:lnTo>
                      <a:pt x="28" y="270"/>
                    </a:lnTo>
                    <a:lnTo>
                      <a:pt x="37" y="284"/>
                    </a:lnTo>
                    <a:lnTo>
                      <a:pt x="37" y="294"/>
                    </a:lnTo>
                    <a:lnTo>
                      <a:pt x="42" y="303"/>
                    </a:lnTo>
                    <a:lnTo>
                      <a:pt x="200" y="312"/>
                    </a:lnTo>
                    <a:lnTo>
                      <a:pt x="200" y="321"/>
                    </a:lnTo>
                    <a:lnTo>
                      <a:pt x="200" y="326"/>
                    </a:lnTo>
                    <a:lnTo>
                      <a:pt x="209" y="326"/>
                    </a:lnTo>
                    <a:lnTo>
                      <a:pt x="209" y="312"/>
                    </a:lnTo>
                    <a:lnTo>
                      <a:pt x="209" y="298"/>
                    </a:lnTo>
                    <a:lnTo>
                      <a:pt x="214" y="294"/>
                    </a:lnTo>
                    <a:lnTo>
                      <a:pt x="232" y="303"/>
                    </a:lnTo>
                    <a:lnTo>
                      <a:pt x="242" y="303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019" name="Freeform 186"/>
              <p:cNvSpPr>
                <a:spLocks/>
              </p:cNvSpPr>
              <p:nvPr/>
            </p:nvSpPr>
            <p:spPr bwMode="auto">
              <a:xfrm>
                <a:off x="7094984" y="2369543"/>
                <a:ext cx="434975" cy="517525"/>
              </a:xfrm>
              <a:custGeom>
                <a:avLst/>
                <a:gdLst/>
                <a:ahLst/>
                <a:cxnLst>
                  <a:cxn ang="0">
                    <a:pos x="242" y="303"/>
                  </a:cxn>
                  <a:cxn ang="0">
                    <a:pos x="242" y="284"/>
                  </a:cxn>
                  <a:cxn ang="0">
                    <a:pos x="246" y="275"/>
                  </a:cxn>
                  <a:cxn ang="0">
                    <a:pos x="251" y="261"/>
                  </a:cxn>
                  <a:cxn ang="0">
                    <a:pos x="251" y="252"/>
                  </a:cxn>
                  <a:cxn ang="0">
                    <a:pos x="265" y="224"/>
                  </a:cxn>
                  <a:cxn ang="0">
                    <a:pos x="274" y="214"/>
                  </a:cxn>
                  <a:cxn ang="0">
                    <a:pos x="274" y="210"/>
                  </a:cxn>
                  <a:cxn ang="0">
                    <a:pos x="260" y="205"/>
                  </a:cxn>
                  <a:cxn ang="0">
                    <a:pos x="260" y="191"/>
                  </a:cxn>
                  <a:cxn ang="0">
                    <a:pos x="256" y="177"/>
                  </a:cxn>
                  <a:cxn ang="0">
                    <a:pos x="246" y="172"/>
                  </a:cxn>
                  <a:cxn ang="0">
                    <a:pos x="246" y="163"/>
                  </a:cxn>
                  <a:cxn ang="0">
                    <a:pos x="242" y="149"/>
                  </a:cxn>
                  <a:cxn ang="0">
                    <a:pos x="242" y="144"/>
                  </a:cxn>
                  <a:cxn ang="0">
                    <a:pos x="228" y="135"/>
                  </a:cxn>
                  <a:cxn ang="0">
                    <a:pos x="223" y="130"/>
                  </a:cxn>
                  <a:cxn ang="0">
                    <a:pos x="218" y="126"/>
                  </a:cxn>
                  <a:cxn ang="0">
                    <a:pos x="218" y="121"/>
                  </a:cxn>
                  <a:cxn ang="0">
                    <a:pos x="214" y="121"/>
                  </a:cxn>
                  <a:cxn ang="0">
                    <a:pos x="214" y="112"/>
                  </a:cxn>
                  <a:cxn ang="0">
                    <a:pos x="200" y="98"/>
                  </a:cxn>
                  <a:cxn ang="0">
                    <a:pos x="200" y="98"/>
                  </a:cxn>
                  <a:cxn ang="0">
                    <a:pos x="195" y="88"/>
                  </a:cxn>
                  <a:cxn ang="0">
                    <a:pos x="177" y="79"/>
                  </a:cxn>
                  <a:cxn ang="0">
                    <a:pos x="177" y="74"/>
                  </a:cxn>
                  <a:cxn ang="0">
                    <a:pos x="177" y="74"/>
                  </a:cxn>
                  <a:cxn ang="0">
                    <a:pos x="167" y="60"/>
                  </a:cxn>
                  <a:cxn ang="0">
                    <a:pos x="163" y="46"/>
                  </a:cxn>
                  <a:cxn ang="0">
                    <a:pos x="163" y="46"/>
                  </a:cxn>
                  <a:cxn ang="0">
                    <a:pos x="158" y="42"/>
                  </a:cxn>
                  <a:cxn ang="0">
                    <a:pos x="153" y="42"/>
                  </a:cxn>
                  <a:cxn ang="0">
                    <a:pos x="144" y="32"/>
                  </a:cxn>
                  <a:cxn ang="0">
                    <a:pos x="130" y="23"/>
                  </a:cxn>
                  <a:cxn ang="0">
                    <a:pos x="139" y="14"/>
                  </a:cxn>
                  <a:cxn ang="0">
                    <a:pos x="144" y="9"/>
                  </a:cxn>
                  <a:cxn ang="0">
                    <a:pos x="149" y="0"/>
                  </a:cxn>
                  <a:cxn ang="0">
                    <a:pos x="149" y="0"/>
                  </a:cxn>
                  <a:cxn ang="0">
                    <a:pos x="74" y="0"/>
                  </a:cxn>
                  <a:cxn ang="0">
                    <a:pos x="0" y="0"/>
                  </a:cxn>
                  <a:cxn ang="0">
                    <a:pos x="14" y="74"/>
                  </a:cxn>
                  <a:cxn ang="0">
                    <a:pos x="23" y="144"/>
                  </a:cxn>
                  <a:cxn ang="0">
                    <a:pos x="28" y="168"/>
                  </a:cxn>
                  <a:cxn ang="0">
                    <a:pos x="37" y="186"/>
                  </a:cxn>
                  <a:cxn ang="0">
                    <a:pos x="37" y="191"/>
                  </a:cxn>
                  <a:cxn ang="0">
                    <a:pos x="42" y="196"/>
                  </a:cxn>
                  <a:cxn ang="0">
                    <a:pos x="33" y="205"/>
                  </a:cxn>
                  <a:cxn ang="0">
                    <a:pos x="28" y="219"/>
                  </a:cxn>
                  <a:cxn ang="0">
                    <a:pos x="33" y="233"/>
                  </a:cxn>
                  <a:cxn ang="0">
                    <a:pos x="28" y="270"/>
                  </a:cxn>
                  <a:cxn ang="0">
                    <a:pos x="37" y="284"/>
                  </a:cxn>
                  <a:cxn ang="0">
                    <a:pos x="37" y="294"/>
                  </a:cxn>
                  <a:cxn ang="0">
                    <a:pos x="42" y="303"/>
                  </a:cxn>
                  <a:cxn ang="0">
                    <a:pos x="200" y="312"/>
                  </a:cxn>
                  <a:cxn ang="0">
                    <a:pos x="200" y="321"/>
                  </a:cxn>
                  <a:cxn ang="0">
                    <a:pos x="200" y="326"/>
                  </a:cxn>
                  <a:cxn ang="0">
                    <a:pos x="209" y="326"/>
                  </a:cxn>
                  <a:cxn ang="0">
                    <a:pos x="209" y="312"/>
                  </a:cxn>
                  <a:cxn ang="0">
                    <a:pos x="209" y="298"/>
                  </a:cxn>
                  <a:cxn ang="0">
                    <a:pos x="214" y="294"/>
                  </a:cxn>
                  <a:cxn ang="0">
                    <a:pos x="232" y="303"/>
                  </a:cxn>
                  <a:cxn ang="0">
                    <a:pos x="242" y="303"/>
                  </a:cxn>
                </a:cxnLst>
                <a:rect l="0" t="0" r="r" b="b"/>
                <a:pathLst>
                  <a:path w="274" h="326">
                    <a:moveTo>
                      <a:pt x="242" y="303"/>
                    </a:moveTo>
                    <a:lnTo>
                      <a:pt x="242" y="284"/>
                    </a:lnTo>
                    <a:lnTo>
                      <a:pt x="246" y="275"/>
                    </a:lnTo>
                    <a:lnTo>
                      <a:pt x="251" y="261"/>
                    </a:lnTo>
                    <a:lnTo>
                      <a:pt x="251" y="252"/>
                    </a:lnTo>
                    <a:lnTo>
                      <a:pt x="265" y="224"/>
                    </a:lnTo>
                    <a:lnTo>
                      <a:pt x="274" y="214"/>
                    </a:lnTo>
                    <a:lnTo>
                      <a:pt x="274" y="210"/>
                    </a:lnTo>
                    <a:lnTo>
                      <a:pt x="260" y="205"/>
                    </a:lnTo>
                    <a:lnTo>
                      <a:pt x="260" y="191"/>
                    </a:lnTo>
                    <a:lnTo>
                      <a:pt x="256" y="177"/>
                    </a:lnTo>
                    <a:lnTo>
                      <a:pt x="246" y="172"/>
                    </a:lnTo>
                    <a:lnTo>
                      <a:pt x="246" y="163"/>
                    </a:lnTo>
                    <a:lnTo>
                      <a:pt x="242" y="149"/>
                    </a:lnTo>
                    <a:lnTo>
                      <a:pt x="242" y="144"/>
                    </a:lnTo>
                    <a:lnTo>
                      <a:pt x="228" y="135"/>
                    </a:lnTo>
                    <a:lnTo>
                      <a:pt x="223" y="130"/>
                    </a:lnTo>
                    <a:lnTo>
                      <a:pt x="218" y="126"/>
                    </a:lnTo>
                    <a:lnTo>
                      <a:pt x="218" y="121"/>
                    </a:lnTo>
                    <a:lnTo>
                      <a:pt x="214" y="121"/>
                    </a:lnTo>
                    <a:lnTo>
                      <a:pt x="214" y="112"/>
                    </a:lnTo>
                    <a:lnTo>
                      <a:pt x="200" y="98"/>
                    </a:lnTo>
                    <a:lnTo>
                      <a:pt x="200" y="98"/>
                    </a:lnTo>
                    <a:lnTo>
                      <a:pt x="195" y="88"/>
                    </a:lnTo>
                    <a:lnTo>
                      <a:pt x="177" y="79"/>
                    </a:lnTo>
                    <a:lnTo>
                      <a:pt x="177" y="74"/>
                    </a:lnTo>
                    <a:lnTo>
                      <a:pt x="177" y="74"/>
                    </a:lnTo>
                    <a:lnTo>
                      <a:pt x="167" y="60"/>
                    </a:lnTo>
                    <a:lnTo>
                      <a:pt x="163" y="46"/>
                    </a:lnTo>
                    <a:lnTo>
                      <a:pt x="163" y="46"/>
                    </a:lnTo>
                    <a:lnTo>
                      <a:pt x="158" y="42"/>
                    </a:lnTo>
                    <a:lnTo>
                      <a:pt x="153" y="42"/>
                    </a:lnTo>
                    <a:lnTo>
                      <a:pt x="144" y="32"/>
                    </a:lnTo>
                    <a:lnTo>
                      <a:pt x="130" y="23"/>
                    </a:lnTo>
                    <a:lnTo>
                      <a:pt x="139" y="14"/>
                    </a:lnTo>
                    <a:lnTo>
                      <a:pt x="144" y="9"/>
                    </a:lnTo>
                    <a:lnTo>
                      <a:pt x="149" y="0"/>
                    </a:lnTo>
                    <a:lnTo>
                      <a:pt x="149" y="0"/>
                    </a:lnTo>
                    <a:lnTo>
                      <a:pt x="74" y="0"/>
                    </a:lnTo>
                    <a:lnTo>
                      <a:pt x="0" y="0"/>
                    </a:lnTo>
                    <a:lnTo>
                      <a:pt x="14" y="74"/>
                    </a:lnTo>
                    <a:lnTo>
                      <a:pt x="23" y="144"/>
                    </a:lnTo>
                    <a:lnTo>
                      <a:pt x="28" y="168"/>
                    </a:lnTo>
                    <a:lnTo>
                      <a:pt x="37" y="186"/>
                    </a:lnTo>
                    <a:lnTo>
                      <a:pt x="37" y="191"/>
                    </a:lnTo>
                    <a:lnTo>
                      <a:pt x="42" y="196"/>
                    </a:lnTo>
                    <a:lnTo>
                      <a:pt x="33" y="205"/>
                    </a:lnTo>
                    <a:lnTo>
                      <a:pt x="28" y="219"/>
                    </a:lnTo>
                    <a:lnTo>
                      <a:pt x="33" y="233"/>
                    </a:lnTo>
                    <a:lnTo>
                      <a:pt x="28" y="270"/>
                    </a:lnTo>
                    <a:lnTo>
                      <a:pt x="37" y="284"/>
                    </a:lnTo>
                    <a:lnTo>
                      <a:pt x="37" y="294"/>
                    </a:lnTo>
                    <a:lnTo>
                      <a:pt x="42" y="303"/>
                    </a:lnTo>
                    <a:lnTo>
                      <a:pt x="200" y="312"/>
                    </a:lnTo>
                    <a:lnTo>
                      <a:pt x="200" y="321"/>
                    </a:lnTo>
                    <a:lnTo>
                      <a:pt x="200" y="326"/>
                    </a:lnTo>
                    <a:lnTo>
                      <a:pt x="209" y="326"/>
                    </a:lnTo>
                    <a:lnTo>
                      <a:pt x="209" y="312"/>
                    </a:lnTo>
                    <a:lnTo>
                      <a:pt x="209" y="298"/>
                    </a:lnTo>
                    <a:lnTo>
                      <a:pt x="214" y="294"/>
                    </a:lnTo>
                    <a:lnTo>
                      <a:pt x="232" y="303"/>
                    </a:lnTo>
                    <a:lnTo>
                      <a:pt x="242" y="303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020" name="Freeform 187"/>
              <p:cNvSpPr>
                <a:spLocks/>
              </p:cNvSpPr>
              <p:nvPr/>
            </p:nvSpPr>
            <p:spPr bwMode="auto">
              <a:xfrm>
                <a:off x="4381947" y="2139355"/>
                <a:ext cx="530225" cy="636588"/>
              </a:xfrm>
              <a:custGeom>
                <a:avLst/>
                <a:gdLst/>
                <a:ahLst/>
                <a:cxnLst>
                  <a:cxn ang="0">
                    <a:pos x="83" y="0"/>
                  </a:cxn>
                  <a:cxn ang="0">
                    <a:pos x="139" y="0"/>
                  </a:cxn>
                  <a:cxn ang="0">
                    <a:pos x="195" y="0"/>
                  </a:cxn>
                  <a:cxn ang="0">
                    <a:pos x="246" y="0"/>
                  </a:cxn>
                  <a:cxn ang="0">
                    <a:pos x="297" y="0"/>
                  </a:cxn>
                  <a:cxn ang="0">
                    <a:pos x="334" y="0"/>
                  </a:cxn>
                  <a:cxn ang="0">
                    <a:pos x="334" y="70"/>
                  </a:cxn>
                  <a:cxn ang="0">
                    <a:pos x="334" y="140"/>
                  </a:cxn>
                  <a:cxn ang="0">
                    <a:pos x="334" y="201"/>
                  </a:cxn>
                  <a:cxn ang="0">
                    <a:pos x="334" y="261"/>
                  </a:cxn>
                  <a:cxn ang="0">
                    <a:pos x="334" y="327"/>
                  </a:cxn>
                  <a:cxn ang="0">
                    <a:pos x="334" y="401"/>
                  </a:cxn>
                  <a:cxn ang="0">
                    <a:pos x="223" y="401"/>
                  </a:cxn>
                  <a:cxn ang="0">
                    <a:pos x="0" y="322"/>
                  </a:cxn>
                  <a:cxn ang="0">
                    <a:pos x="0" y="313"/>
                  </a:cxn>
                  <a:cxn ang="0">
                    <a:pos x="4" y="308"/>
                  </a:cxn>
                  <a:cxn ang="0">
                    <a:pos x="14" y="308"/>
                  </a:cxn>
                  <a:cxn ang="0">
                    <a:pos x="18" y="299"/>
                  </a:cxn>
                  <a:cxn ang="0">
                    <a:pos x="18" y="289"/>
                  </a:cxn>
                  <a:cxn ang="0">
                    <a:pos x="4" y="285"/>
                  </a:cxn>
                  <a:cxn ang="0">
                    <a:pos x="4" y="275"/>
                  </a:cxn>
                  <a:cxn ang="0">
                    <a:pos x="0" y="266"/>
                  </a:cxn>
                  <a:cxn ang="0">
                    <a:pos x="0" y="261"/>
                  </a:cxn>
                  <a:cxn ang="0">
                    <a:pos x="9" y="261"/>
                  </a:cxn>
                  <a:cxn ang="0">
                    <a:pos x="14" y="252"/>
                  </a:cxn>
                  <a:cxn ang="0">
                    <a:pos x="14" y="243"/>
                  </a:cxn>
                  <a:cxn ang="0">
                    <a:pos x="14" y="238"/>
                  </a:cxn>
                  <a:cxn ang="0">
                    <a:pos x="14" y="219"/>
                  </a:cxn>
                  <a:cxn ang="0">
                    <a:pos x="18" y="219"/>
                  </a:cxn>
                  <a:cxn ang="0">
                    <a:pos x="23" y="210"/>
                  </a:cxn>
                  <a:cxn ang="0">
                    <a:pos x="37" y="201"/>
                  </a:cxn>
                  <a:cxn ang="0">
                    <a:pos x="32" y="187"/>
                  </a:cxn>
                  <a:cxn ang="0">
                    <a:pos x="23" y="182"/>
                  </a:cxn>
                  <a:cxn ang="0">
                    <a:pos x="9" y="154"/>
                  </a:cxn>
                  <a:cxn ang="0">
                    <a:pos x="9" y="149"/>
                  </a:cxn>
                  <a:cxn ang="0">
                    <a:pos x="9" y="140"/>
                  </a:cxn>
                  <a:cxn ang="0">
                    <a:pos x="9" y="135"/>
                  </a:cxn>
                  <a:cxn ang="0">
                    <a:pos x="9" y="121"/>
                  </a:cxn>
                  <a:cxn ang="0">
                    <a:pos x="4" y="93"/>
                  </a:cxn>
                  <a:cxn ang="0">
                    <a:pos x="4" y="84"/>
                  </a:cxn>
                  <a:cxn ang="0">
                    <a:pos x="0" y="80"/>
                  </a:cxn>
                  <a:cxn ang="0">
                    <a:pos x="4" y="75"/>
                  </a:cxn>
                  <a:cxn ang="0">
                    <a:pos x="14" y="66"/>
                  </a:cxn>
                  <a:cxn ang="0">
                    <a:pos x="18" y="66"/>
                  </a:cxn>
                  <a:cxn ang="0">
                    <a:pos x="23" y="66"/>
                  </a:cxn>
                  <a:cxn ang="0">
                    <a:pos x="28" y="75"/>
                  </a:cxn>
                  <a:cxn ang="0">
                    <a:pos x="32" y="75"/>
                  </a:cxn>
                  <a:cxn ang="0">
                    <a:pos x="37" y="70"/>
                  </a:cxn>
                  <a:cxn ang="0">
                    <a:pos x="41" y="61"/>
                  </a:cxn>
                  <a:cxn ang="0">
                    <a:pos x="41" y="0"/>
                  </a:cxn>
                  <a:cxn ang="0">
                    <a:pos x="83" y="0"/>
                  </a:cxn>
                </a:cxnLst>
                <a:rect l="0" t="0" r="r" b="b"/>
                <a:pathLst>
                  <a:path w="334" h="401">
                    <a:moveTo>
                      <a:pt x="83" y="0"/>
                    </a:moveTo>
                    <a:lnTo>
                      <a:pt x="139" y="0"/>
                    </a:lnTo>
                    <a:lnTo>
                      <a:pt x="195" y="0"/>
                    </a:lnTo>
                    <a:lnTo>
                      <a:pt x="246" y="0"/>
                    </a:lnTo>
                    <a:lnTo>
                      <a:pt x="297" y="0"/>
                    </a:lnTo>
                    <a:lnTo>
                      <a:pt x="334" y="0"/>
                    </a:lnTo>
                    <a:lnTo>
                      <a:pt x="334" y="70"/>
                    </a:lnTo>
                    <a:lnTo>
                      <a:pt x="334" y="140"/>
                    </a:lnTo>
                    <a:lnTo>
                      <a:pt x="334" y="201"/>
                    </a:lnTo>
                    <a:lnTo>
                      <a:pt x="334" y="261"/>
                    </a:lnTo>
                    <a:lnTo>
                      <a:pt x="334" y="327"/>
                    </a:lnTo>
                    <a:lnTo>
                      <a:pt x="334" y="401"/>
                    </a:lnTo>
                    <a:lnTo>
                      <a:pt x="223" y="401"/>
                    </a:lnTo>
                    <a:lnTo>
                      <a:pt x="0" y="322"/>
                    </a:lnTo>
                    <a:lnTo>
                      <a:pt x="0" y="313"/>
                    </a:lnTo>
                    <a:lnTo>
                      <a:pt x="4" y="308"/>
                    </a:lnTo>
                    <a:lnTo>
                      <a:pt x="14" y="308"/>
                    </a:lnTo>
                    <a:lnTo>
                      <a:pt x="18" y="299"/>
                    </a:lnTo>
                    <a:lnTo>
                      <a:pt x="18" y="289"/>
                    </a:lnTo>
                    <a:lnTo>
                      <a:pt x="4" y="285"/>
                    </a:lnTo>
                    <a:lnTo>
                      <a:pt x="4" y="275"/>
                    </a:lnTo>
                    <a:lnTo>
                      <a:pt x="0" y="266"/>
                    </a:lnTo>
                    <a:lnTo>
                      <a:pt x="0" y="261"/>
                    </a:lnTo>
                    <a:lnTo>
                      <a:pt x="9" y="261"/>
                    </a:lnTo>
                    <a:lnTo>
                      <a:pt x="14" y="252"/>
                    </a:lnTo>
                    <a:lnTo>
                      <a:pt x="14" y="243"/>
                    </a:lnTo>
                    <a:lnTo>
                      <a:pt x="14" y="238"/>
                    </a:lnTo>
                    <a:lnTo>
                      <a:pt x="14" y="219"/>
                    </a:lnTo>
                    <a:lnTo>
                      <a:pt x="18" y="219"/>
                    </a:lnTo>
                    <a:lnTo>
                      <a:pt x="23" y="210"/>
                    </a:lnTo>
                    <a:lnTo>
                      <a:pt x="37" y="201"/>
                    </a:lnTo>
                    <a:lnTo>
                      <a:pt x="32" y="187"/>
                    </a:lnTo>
                    <a:lnTo>
                      <a:pt x="23" y="182"/>
                    </a:lnTo>
                    <a:lnTo>
                      <a:pt x="9" y="154"/>
                    </a:lnTo>
                    <a:lnTo>
                      <a:pt x="9" y="149"/>
                    </a:lnTo>
                    <a:lnTo>
                      <a:pt x="9" y="140"/>
                    </a:lnTo>
                    <a:lnTo>
                      <a:pt x="9" y="135"/>
                    </a:lnTo>
                    <a:lnTo>
                      <a:pt x="9" y="121"/>
                    </a:lnTo>
                    <a:lnTo>
                      <a:pt x="4" y="93"/>
                    </a:lnTo>
                    <a:lnTo>
                      <a:pt x="4" y="84"/>
                    </a:lnTo>
                    <a:lnTo>
                      <a:pt x="0" y="80"/>
                    </a:lnTo>
                    <a:lnTo>
                      <a:pt x="4" y="75"/>
                    </a:lnTo>
                    <a:lnTo>
                      <a:pt x="14" y="66"/>
                    </a:lnTo>
                    <a:lnTo>
                      <a:pt x="18" y="66"/>
                    </a:lnTo>
                    <a:lnTo>
                      <a:pt x="23" y="66"/>
                    </a:lnTo>
                    <a:lnTo>
                      <a:pt x="28" y="75"/>
                    </a:lnTo>
                    <a:lnTo>
                      <a:pt x="32" y="75"/>
                    </a:lnTo>
                    <a:lnTo>
                      <a:pt x="37" y="70"/>
                    </a:lnTo>
                    <a:lnTo>
                      <a:pt x="41" y="61"/>
                    </a:lnTo>
                    <a:lnTo>
                      <a:pt x="41" y="0"/>
                    </a:lnTo>
                    <a:lnTo>
                      <a:pt x="83" y="0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021" name="Freeform 188"/>
              <p:cNvSpPr>
                <a:spLocks/>
              </p:cNvSpPr>
              <p:nvPr/>
            </p:nvSpPr>
            <p:spPr bwMode="auto">
              <a:xfrm>
                <a:off x="4381947" y="2139355"/>
                <a:ext cx="530225" cy="636588"/>
              </a:xfrm>
              <a:custGeom>
                <a:avLst/>
                <a:gdLst/>
                <a:ahLst/>
                <a:cxnLst>
                  <a:cxn ang="0">
                    <a:pos x="83" y="0"/>
                  </a:cxn>
                  <a:cxn ang="0">
                    <a:pos x="139" y="0"/>
                  </a:cxn>
                  <a:cxn ang="0">
                    <a:pos x="195" y="0"/>
                  </a:cxn>
                  <a:cxn ang="0">
                    <a:pos x="246" y="0"/>
                  </a:cxn>
                  <a:cxn ang="0">
                    <a:pos x="297" y="0"/>
                  </a:cxn>
                  <a:cxn ang="0">
                    <a:pos x="334" y="0"/>
                  </a:cxn>
                  <a:cxn ang="0">
                    <a:pos x="334" y="70"/>
                  </a:cxn>
                  <a:cxn ang="0">
                    <a:pos x="334" y="140"/>
                  </a:cxn>
                  <a:cxn ang="0">
                    <a:pos x="334" y="201"/>
                  </a:cxn>
                  <a:cxn ang="0">
                    <a:pos x="334" y="261"/>
                  </a:cxn>
                  <a:cxn ang="0">
                    <a:pos x="334" y="327"/>
                  </a:cxn>
                  <a:cxn ang="0">
                    <a:pos x="334" y="401"/>
                  </a:cxn>
                  <a:cxn ang="0">
                    <a:pos x="223" y="401"/>
                  </a:cxn>
                  <a:cxn ang="0">
                    <a:pos x="0" y="322"/>
                  </a:cxn>
                  <a:cxn ang="0">
                    <a:pos x="0" y="313"/>
                  </a:cxn>
                  <a:cxn ang="0">
                    <a:pos x="4" y="308"/>
                  </a:cxn>
                  <a:cxn ang="0">
                    <a:pos x="14" y="308"/>
                  </a:cxn>
                  <a:cxn ang="0">
                    <a:pos x="18" y="299"/>
                  </a:cxn>
                  <a:cxn ang="0">
                    <a:pos x="18" y="289"/>
                  </a:cxn>
                  <a:cxn ang="0">
                    <a:pos x="4" y="285"/>
                  </a:cxn>
                  <a:cxn ang="0">
                    <a:pos x="4" y="275"/>
                  </a:cxn>
                  <a:cxn ang="0">
                    <a:pos x="0" y="266"/>
                  </a:cxn>
                  <a:cxn ang="0">
                    <a:pos x="0" y="261"/>
                  </a:cxn>
                  <a:cxn ang="0">
                    <a:pos x="9" y="261"/>
                  </a:cxn>
                  <a:cxn ang="0">
                    <a:pos x="14" y="252"/>
                  </a:cxn>
                  <a:cxn ang="0">
                    <a:pos x="14" y="243"/>
                  </a:cxn>
                  <a:cxn ang="0">
                    <a:pos x="14" y="238"/>
                  </a:cxn>
                  <a:cxn ang="0">
                    <a:pos x="14" y="219"/>
                  </a:cxn>
                  <a:cxn ang="0">
                    <a:pos x="18" y="219"/>
                  </a:cxn>
                  <a:cxn ang="0">
                    <a:pos x="23" y="210"/>
                  </a:cxn>
                  <a:cxn ang="0">
                    <a:pos x="37" y="201"/>
                  </a:cxn>
                  <a:cxn ang="0">
                    <a:pos x="32" y="187"/>
                  </a:cxn>
                  <a:cxn ang="0">
                    <a:pos x="23" y="182"/>
                  </a:cxn>
                  <a:cxn ang="0">
                    <a:pos x="9" y="154"/>
                  </a:cxn>
                  <a:cxn ang="0">
                    <a:pos x="9" y="149"/>
                  </a:cxn>
                  <a:cxn ang="0">
                    <a:pos x="9" y="140"/>
                  </a:cxn>
                  <a:cxn ang="0">
                    <a:pos x="9" y="135"/>
                  </a:cxn>
                  <a:cxn ang="0">
                    <a:pos x="9" y="121"/>
                  </a:cxn>
                  <a:cxn ang="0">
                    <a:pos x="4" y="93"/>
                  </a:cxn>
                  <a:cxn ang="0">
                    <a:pos x="4" y="84"/>
                  </a:cxn>
                  <a:cxn ang="0">
                    <a:pos x="0" y="80"/>
                  </a:cxn>
                  <a:cxn ang="0">
                    <a:pos x="4" y="75"/>
                  </a:cxn>
                  <a:cxn ang="0">
                    <a:pos x="14" y="66"/>
                  </a:cxn>
                  <a:cxn ang="0">
                    <a:pos x="18" y="66"/>
                  </a:cxn>
                  <a:cxn ang="0">
                    <a:pos x="23" y="66"/>
                  </a:cxn>
                  <a:cxn ang="0">
                    <a:pos x="28" y="75"/>
                  </a:cxn>
                  <a:cxn ang="0">
                    <a:pos x="32" y="75"/>
                  </a:cxn>
                  <a:cxn ang="0">
                    <a:pos x="37" y="70"/>
                  </a:cxn>
                  <a:cxn ang="0">
                    <a:pos x="41" y="61"/>
                  </a:cxn>
                  <a:cxn ang="0">
                    <a:pos x="41" y="0"/>
                  </a:cxn>
                  <a:cxn ang="0">
                    <a:pos x="83" y="0"/>
                  </a:cxn>
                </a:cxnLst>
                <a:rect l="0" t="0" r="r" b="b"/>
                <a:pathLst>
                  <a:path w="334" h="401">
                    <a:moveTo>
                      <a:pt x="83" y="0"/>
                    </a:moveTo>
                    <a:lnTo>
                      <a:pt x="139" y="0"/>
                    </a:lnTo>
                    <a:lnTo>
                      <a:pt x="195" y="0"/>
                    </a:lnTo>
                    <a:lnTo>
                      <a:pt x="246" y="0"/>
                    </a:lnTo>
                    <a:lnTo>
                      <a:pt x="297" y="0"/>
                    </a:lnTo>
                    <a:lnTo>
                      <a:pt x="334" y="0"/>
                    </a:lnTo>
                    <a:lnTo>
                      <a:pt x="334" y="70"/>
                    </a:lnTo>
                    <a:lnTo>
                      <a:pt x="334" y="140"/>
                    </a:lnTo>
                    <a:lnTo>
                      <a:pt x="334" y="201"/>
                    </a:lnTo>
                    <a:lnTo>
                      <a:pt x="334" y="261"/>
                    </a:lnTo>
                    <a:lnTo>
                      <a:pt x="334" y="327"/>
                    </a:lnTo>
                    <a:lnTo>
                      <a:pt x="334" y="401"/>
                    </a:lnTo>
                    <a:lnTo>
                      <a:pt x="223" y="401"/>
                    </a:lnTo>
                    <a:lnTo>
                      <a:pt x="0" y="322"/>
                    </a:lnTo>
                    <a:lnTo>
                      <a:pt x="0" y="313"/>
                    </a:lnTo>
                    <a:lnTo>
                      <a:pt x="4" y="308"/>
                    </a:lnTo>
                    <a:lnTo>
                      <a:pt x="14" y="308"/>
                    </a:lnTo>
                    <a:lnTo>
                      <a:pt x="18" y="299"/>
                    </a:lnTo>
                    <a:lnTo>
                      <a:pt x="18" y="289"/>
                    </a:lnTo>
                    <a:lnTo>
                      <a:pt x="4" y="285"/>
                    </a:lnTo>
                    <a:lnTo>
                      <a:pt x="4" y="275"/>
                    </a:lnTo>
                    <a:lnTo>
                      <a:pt x="0" y="266"/>
                    </a:lnTo>
                    <a:lnTo>
                      <a:pt x="0" y="261"/>
                    </a:lnTo>
                    <a:lnTo>
                      <a:pt x="9" y="261"/>
                    </a:lnTo>
                    <a:lnTo>
                      <a:pt x="14" y="252"/>
                    </a:lnTo>
                    <a:lnTo>
                      <a:pt x="14" y="243"/>
                    </a:lnTo>
                    <a:lnTo>
                      <a:pt x="14" y="238"/>
                    </a:lnTo>
                    <a:lnTo>
                      <a:pt x="14" y="219"/>
                    </a:lnTo>
                    <a:lnTo>
                      <a:pt x="18" y="219"/>
                    </a:lnTo>
                    <a:lnTo>
                      <a:pt x="23" y="210"/>
                    </a:lnTo>
                    <a:lnTo>
                      <a:pt x="37" y="201"/>
                    </a:lnTo>
                    <a:lnTo>
                      <a:pt x="32" y="187"/>
                    </a:lnTo>
                    <a:lnTo>
                      <a:pt x="23" y="182"/>
                    </a:lnTo>
                    <a:lnTo>
                      <a:pt x="9" y="154"/>
                    </a:lnTo>
                    <a:lnTo>
                      <a:pt x="9" y="149"/>
                    </a:lnTo>
                    <a:lnTo>
                      <a:pt x="9" y="140"/>
                    </a:lnTo>
                    <a:lnTo>
                      <a:pt x="9" y="135"/>
                    </a:lnTo>
                    <a:lnTo>
                      <a:pt x="9" y="121"/>
                    </a:lnTo>
                    <a:lnTo>
                      <a:pt x="4" y="93"/>
                    </a:lnTo>
                    <a:lnTo>
                      <a:pt x="4" y="84"/>
                    </a:lnTo>
                    <a:lnTo>
                      <a:pt x="0" y="80"/>
                    </a:lnTo>
                    <a:lnTo>
                      <a:pt x="4" y="75"/>
                    </a:lnTo>
                    <a:lnTo>
                      <a:pt x="14" y="66"/>
                    </a:lnTo>
                    <a:lnTo>
                      <a:pt x="18" y="66"/>
                    </a:lnTo>
                    <a:lnTo>
                      <a:pt x="23" y="66"/>
                    </a:lnTo>
                    <a:lnTo>
                      <a:pt x="28" y="75"/>
                    </a:lnTo>
                    <a:lnTo>
                      <a:pt x="32" y="75"/>
                    </a:lnTo>
                    <a:lnTo>
                      <a:pt x="37" y="70"/>
                    </a:lnTo>
                    <a:lnTo>
                      <a:pt x="41" y="61"/>
                    </a:lnTo>
                    <a:lnTo>
                      <a:pt x="41" y="0"/>
                    </a:lnTo>
                    <a:lnTo>
                      <a:pt x="83" y="0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022" name="Freeform 189"/>
              <p:cNvSpPr>
                <a:spLocks/>
              </p:cNvSpPr>
              <p:nvPr/>
            </p:nvSpPr>
            <p:spPr bwMode="auto">
              <a:xfrm>
                <a:off x="6534597" y="2369543"/>
                <a:ext cx="331787" cy="525463"/>
              </a:xfrm>
              <a:custGeom>
                <a:avLst/>
                <a:gdLst/>
                <a:ahLst/>
                <a:cxnLst>
                  <a:cxn ang="0">
                    <a:pos x="191" y="321"/>
                  </a:cxn>
                  <a:cxn ang="0">
                    <a:pos x="153" y="321"/>
                  </a:cxn>
                  <a:cxn ang="0">
                    <a:pos x="139" y="331"/>
                  </a:cxn>
                  <a:cxn ang="0">
                    <a:pos x="130" y="326"/>
                  </a:cxn>
                  <a:cxn ang="0">
                    <a:pos x="121" y="331"/>
                  </a:cxn>
                  <a:cxn ang="0">
                    <a:pos x="116" y="317"/>
                  </a:cxn>
                  <a:cxn ang="0">
                    <a:pos x="107" y="312"/>
                  </a:cxn>
                  <a:cxn ang="0">
                    <a:pos x="102" y="303"/>
                  </a:cxn>
                  <a:cxn ang="0">
                    <a:pos x="112" y="284"/>
                  </a:cxn>
                  <a:cxn ang="0">
                    <a:pos x="0" y="284"/>
                  </a:cxn>
                  <a:cxn ang="0">
                    <a:pos x="0" y="284"/>
                  </a:cxn>
                  <a:cxn ang="0">
                    <a:pos x="5" y="280"/>
                  </a:cxn>
                  <a:cxn ang="0">
                    <a:pos x="0" y="266"/>
                  </a:cxn>
                  <a:cxn ang="0">
                    <a:pos x="5" y="261"/>
                  </a:cxn>
                  <a:cxn ang="0">
                    <a:pos x="9" y="256"/>
                  </a:cxn>
                  <a:cxn ang="0">
                    <a:pos x="5" y="247"/>
                  </a:cxn>
                  <a:cxn ang="0">
                    <a:pos x="9" y="242"/>
                  </a:cxn>
                  <a:cxn ang="0">
                    <a:pos x="14" y="224"/>
                  </a:cxn>
                  <a:cxn ang="0">
                    <a:pos x="33" y="214"/>
                  </a:cxn>
                  <a:cxn ang="0">
                    <a:pos x="33" y="205"/>
                  </a:cxn>
                  <a:cxn ang="0">
                    <a:pos x="33" y="205"/>
                  </a:cxn>
                  <a:cxn ang="0">
                    <a:pos x="42" y="191"/>
                  </a:cxn>
                  <a:cxn ang="0">
                    <a:pos x="33" y="182"/>
                  </a:cxn>
                  <a:cxn ang="0">
                    <a:pos x="33" y="177"/>
                  </a:cxn>
                  <a:cxn ang="0">
                    <a:pos x="28" y="168"/>
                  </a:cxn>
                  <a:cxn ang="0">
                    <a:pos x="33" y="163"/>
                  </a:cxn>
                  <a:cxn ang="0">
                    <a:pos x="28" y="163"/>
                  </a:cxn>
                  <a:cxn ang="0">
                    <a:pos x="33" y="149"/>
                  </a:cxn>
                  <a:cxn ang="0">
                    <a:pos x="28" y="144"/>
                  </a:cxn>
                  <a:cxn ang="0">
                    <a:pos x="28" y="144"/>
                  </a:cxn>
                  <a:cxn ang="0">
                    <a:pos x="28" y="135"/>
                  </a:cxn>
                  <a:cxn ang="0">
                    <a:pos x="33" y="130"/>
                  </a:cxn>
                  <a:cxn ang="0">
                    <a:pos x="33" y="126"/>
                  </a:cxn>
                  <a:cxn ang="0">
                    <a:pos x="28" y="121"/>
                  </a:cxn>
                  <a:cxn ang="0">
                    <a:pos x="28" y="112"/>
                  </a:cxn>
                  <a:cxn ang="0">
                    <a:pos x="23" y="107"/>
                  </a:cxn>
                  <a:cxn ang="0">
                    <a:pos x="28" y="102"/>
                  </a:cxn>
                  <a:cxn ang="0">
                    <a:pos x="28" y="102"/>
                  </a:cxn>
                  <a:cxn ang="0">
                    <a:pos x="23" y="98"/>
                  </a:cxn>
                  <a:cxn ang="0">
                    <a:pos x="33" y="88"/>
                  </a:cxn>
                  <a:cxn ang="0">
                    <a:pos x="33" y="79"/>
                  </a:cxn>
                  <a:cxn ang="0">
                    <a:pos x="33" y="74"/>
                  </a:cxn>
                  <a:cxn ang="0">
                    <a:pos x="42" y="70"/>
                  </a:cxn>
                  <a:cxn ang="0">
                    <a:pos x="42" y="65"/>
                  </a:cxn>
                  <a:cxn ang="0">
                    <a:pos x="37" y="65"/>
                  </a:cxn>
                  <a:cxn ang="0">
                    <a:pos x="47" y="60"/>
                  </a:cxn>
                  <a:cxn ang="0">
                    <a:pos x="47" y="56"/>
                  </a:cxn>
                  <a:cxn ang="0">
                    <a:pos x="51" y="56"/>
                  </a:cxn>
                  <a:cxn ang="0">
                    <a:pos x="51" y="46"/>
                  </a:cxn>
                  <a:cxn ang="0">
                    <a:pos x="60" y="42"/>
                  </a:cxn>
                  <a:cxn ang="0">
                    <a:pos x="60" y="28"/>
                  </a:cxn>
                  <a:cxn ang="0">
                    <a:pos x="60" y="23"/>
                  </a:cxn>
                  <a:cxn ang="0">
                    <a:pos x="70" y="23"/>
                  </a:cxn>
                  <a:cxn ang="0">
                    <a:pos x="70" y="14"/>
                  </a:cxn>
                  <a:cxn ang="0">
                    <a:pos x="79" y="9"/>
                  </a:cxn>
                  <a:cxn ang="0">
                    <a:pos x="79" y="0"/>
                  </a:cxn>
                  <a:cxn ang="0">
                    <a:pos x="135" y="0"/>
                  </a:cxn>
                  <a:cxn ang="0">
                    <a:pos x="200" y="0"/>
                  </a:cxn>
                  <a:cxn ang="0">
                    <a:pos x="209" y="9"/>
                  </a:cxn>
                  <a:cxn ang="0">
                    <a:pos x="195" y="107"/>
                  </a:cxn>
                  <a:cxn ang="0">
                    <a:pos x="186" y="219"/>
                  </a:cxn>
                  <a:cxn ang="0">
                    <a:pos x="191" y="321"/>
                  </a:cxn>
                </a:cxnLst>
                <a:rect l="0" t="0" r="r" b="b"/>
                <a:pathLst>
                  <a:path w="209" h="331">
                    <a:moveTo>
                      <a:pt x="191" y="321"/>
                    </a:moveTo>
                    <a:lnTo>
                      <a:pt x="153" y="321"/>
                    </a:lnTo>
                    <a:lnTo>
                      <a:pt x="139" y="331"/>
                    </a:lnTo>
                    <a:lnTo>
                      <a:pt x="130" y="326"/>
                    </a:lnTo>
                    <a:lnTo>
                      <a:pt x="121" y="331"/>
                    </a:lnTo>
                    <a:lnTo>
                      <a:pt x="116" y="317"/>
                    </a:lnTo>
                    <a:lnTo>
                      <a:pt x="107" y="312"/>
                    </a:lnTo>
                    <a:lnTo>
                      <a:pt x="102" y="303"/>
                    </a:lnTo>
                    <a:lnTo>
                      <a:pt x="112" y="284"/>
                    </a:lnTo>
                    <a:lnTo>
                      <a:pt x="0" y="284"/>
                    </a:lnTo>
                    <a:lnTo>
                      <a:pt x="0" y="284"/>
                    </a:lnTo>
                    <a:lnTo>
                      <a:pt x="5" y="280"/>
                    </a:lnTo>
                    <a:lnTo>
                      <a:pt x="0" y="266"/>
                    </a:lnTo>
                    <a:lnTo>
                      <a:pt x="5" y="261"/>
                    </a:lnTo>
                    <a:lnTo>
                      <a:pt x="9" y="256"/>
                    </a:lnTo>
                    <a:lnTo>
                      <a:pt x="5" y="247"/>
                    </a:lnTo>
                    <a:lnTo>
                      <a:pt x="9" y="242"/>
                    </a:lnTo>
                    <a:lnTo>
                      <a:pt x="14" y="224"/>
                    </a:lnTo>
                    <a:lnTo>
                      <a:pt x="33" y="214"/>
                    </a:lnTo>
                    <a:lnTo>
                      <a:pt x="33" y="205"/>
                    </a:lnTo>
                    <a:lnTo>
                      <a:pt x="33" y="205"/>
                    </a:lnTo>
                    <a:lnTo>
                      <a:pt x="42" y="191"/>
                    </a:lnTo>
                    <a:lnTo>
                      <a:pt x="33" y="182"/>
                    </a:lnTo>
                    <a:lnTo>
                      <a:pt x="33" y="177"/>
                    </a:lnTo>
                    <a:lnTo>
                      <a:pt x="28" y="168"/>
                    </a:lnTo>
                    <a:lnTo>
                      <a:pt x="33" y="163"/>
                    </a:lnTo>
                    <a:lnTo>
                      <a:pt x="28" y="163"/>
                    </a:lnTo>
                    <a:lnTo>
                      <a:pt x="33" y="149"/>
                    </a:lnTo>
                    <a:lnTo>
                      <a:pt x="28" y="144"/>
                    </a:lnTo>
                    <a:lnTo>
                      <a:pt x="28" y="144"/>
                    </a:lnTo>
                    <a:lnTo>
                      <a:pt x="28" y="135"/>
                    </a:lnTo>
                    <a:lnTo>
                      <a:pt x="33" y="130"/>
                    </a:lnTo>
                    <a:lnTo>
                      <a:pt x="33" y="126"/>
                    </a:lnTo>
                    <a:lnTo>
                      <a:pt x="28" y="121"/>
                    </a:lnTo>
                    <a:lnTo>
                      <a:pt x="28" y="112"/>
                    </a:lnTo>
                    <a:lnTo>
                      <a:pt x="23" y="107"/>
                    </a:lnTo>
                    <a:lnTo>
                      <a:pt x="28" y="102"/>
                    </a:lnTo>
                    <a:lnTo>
                      <a:pt x="28" y="102"/>
                    </a:lnTo>
                    <a:lnTo>
                      <a:pt x="23" y="98"/>
                    </a:lnTo>
                    <a:lnTo>
                      <a:pt x="33" y="88"/>
                    </a:lnTo>
                    <a:lnTo>
                      <a:pt x="33" y="79"/>
                    </a:lnTo>
                    <a:lnTo>
                      <a:pt x="33" y="74"/>
                    </a:lnTo>
                    <a:lnTo>
                      <a:pt x="42" y="70"/>
                    </a:lnTo>
                    <a:lnTo>
                      <a:pt x="42" y="65"/>
                    </a:lnTo>
                    <a:lnTo>
                      <a:pt x="37" y="65"/>
                    </a:lnTo>
                    <a:lnTo>
                      <a:pt x="47" y="60"/>
                    </a:lnTo>
                    <a:lnTo>
                      <a:pt x="47" y="56"/>
                    </a:lnTo>
                    <a:lnTo>
                      <a:pt x="51" y="56"/>
                    </a:lnTo>
                    <a:lnTo>
                      <a:pt x="51" y="46"/>
                    </a:lnTo>
                    <a:lnTo>
                      <a:pt x="60" y="42"/>
                    </a:lnTo>
                    <a:lnTo>
                      <a:pt x="60" y="28"/>
                    </a:lnTo>
                    <a:lnTo>
                      <a:pt x="60" y="23"/>
                    </a:lnTo>
                    <a:lnTo>
                      <a:pt x="70" y="23"/>
                    </a:lnTo>
                    <a:lnTo>
                      <a:pt x="70" y="14"/>
                    </a:lnTo>
                    <a:lnTo>
                      <a:pt x="79" y="9"/>
                    </a:lnTo>
                    <a:lnTo>
                      <a:pt x="79" y="0"/>
                    </a:lnTo>
                    <a:lnTo>
                      <a:pt x="135" y="0"/>
                    </a:lnTo>
                    <a:lnTo>
                      <a:pt x="200" y="0"/>
                    </a:lnTo>
                    <a:lnTo>
                      <a:pt x="209" y="9"/>
                    </a:lnTo>
                    <a:lnTo>
                      <a:pt x="195" y="107"/>
                    </a:lnTo>
                    <a:lnTo>
                      <a:pt x="186" y="219"/>
                    </a:lnTo>
                    <a:lnTo>
                      <a:pt x="191" y="321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023" name="Freeform 190"/>
              <p:cNvSpPr>
                <a:spLocks/>
              </p:cNvSpPr>
              <p:nvPr/>
            </p:nvSpPr>
            <p:spPr bwMode="auto">
              <a:xfrm>
                <a:off x="6534597" y="2369543"/>
                <a:ext cx="331787" cy="525463"/>
              </a:xfrm>
              <a:custGeom>
                <a:avLst/>
                <a:gdLst/>
                <a:ahLst/>
                <a:cxnLst>
                  <a:cxn ang="0">
                    <a:pos x="191" y="321"/>
                  </a:cxn>
                  <a:cxn ang="0">
                    <a:pos x="153" y="321"/>
                  </a:cxn>
                  <a:cxn ang="0">
                    <a:pos x="139" y="331"/>
                  </a:cxn>
                  <a:cxn ang="0">
                    <a:pos x="130" y="326"/>
                  </a:cxn>
                  <a:cxn ang="0">
                    <a:pos x="121" y="331"/>
                  </a:cxn>
                  <a:cxn ang="0">
                    <a:pos x="116" y="317"/>
                  </a:cxn>
                  <a:cxn ang="0">
                    <a:pos x="107" y="312"/>
                  </a:cxn>
                  <a:cxn ang="0">
                    <a:pos x="102" y="303"/>
                  </a:cxn>
                  <a:cxn ang="0">
                    <a:pos x="112" y="284"/>
                  </a:cxn>
                  <a:cxn ang="0">
                    <a:pos x="0" y="284"/>
                  </a:cxn>
                  <a:cxn ang="0">
                    <a:pos x="0" y="284"/>
                  </a:cxn>
                  <a:cxn ang="0">
                    <a:pos x="5" y="280"/>
                  </a:cxn>
                  <a:cxn ang="0">
                    <a:pos x="0" y="266"/>
                  </a:cxn>
                  <a:cxn ang="0">
                    <a:pos x="5" y="261"/>
                  </a:cxn>
                  <a:cxn ang="0">
                    <a:pos x="9" y="256"/>
                  </a:cxn>
                  <a:cxn ang="0">
                    <a:pos x="5" y="247"/>
                  </a:cxn>
                  <a:cxn ang="0">
                    <a:pos x="9" y="242"/>
                  </a:cxn>
                  <a:cxn ang="0">
                    <a:pos x="14" y="224"/>
                  </a:cxn>
                  <a:cxn ang="0">
                    <a:pos x="33" y="214"/>
                  </a:cxn>
                  <a:cxn ang="0">
                    <a:pos x="33" y="205"/>
                  </a:cxn>
                  <a:cxn ang="0">
                    <a:pos x="33" y="205"/>
                  </a:cxn>
                  <a:cxn ang="0">
                    <a:pos x="42" y="191"/>
                  </a:cxn>
                  <a:cxn ang="0">
                    <a:pos x="33" y="182"/>
                  </a:cxn>
                  <a:cxn ang="0">
                    <a:pos x="33" y="177"/>
                  </a:cxn>
                  <a:cxn ang="0">
                    <a:pos x="28" y="168"/>
                  </a:cxn>
                  <a:cxn ang="0">
                    <a:pos x="33" y="163"/>
                  </a:cxn>
                  <a:cxn ang="0">
                    <a:pos x="28" y="163"/>
                  </a:cxn>
                  <a:cxn ang="0">
                    <a:pos x="33" y="149"/>
                  </a:cxn>
                  <a:cxn ang="0">
                    <a:pos x="28" y="144"/>
                  </a:cxn>
                  <a:cxn ang="0">
                    <a:pos x="28" y="144"/>
                  </a:cxn>
                  <a:cxn ang="0">
                    <a:pos x="28" y="135"/>
                  </a:cxn>
                  <a:cxn ang="0">
                    <a:pos x="33" y="130"/>
                  </a:cxn>
                  <a:cxn ang="0">
                    <a:pos x="33" y="126"/>
                  </a:cxn>
                  <a:cxn ang="0">
                    <a:pos x="28" y="121"/>
                  </a:cxn>
                  <a:cxn ang="0">
                    <a:pos x="28" y="112"/>
                  </a:cxn>
                  <a:cxn ang="0">
                    <a:pos x="23" y="107"/>
                  </a:cxn>
                  <a:cxn ang="0">
                    <a:pos x="28" y="102"/>
                  </a:cxn>
                  <a:cxn ang="0">
                    <a:pos x="28" y="102"/>
                  </a:cxn>
                  <a:cxn ang="0">
                    <a:pos x="23" y="98"/>
                  </a:cxn>
                  <a:cxn ang="0">
                    <a:pos x="33" y="88"/>
                  </a:cxn>
                  <a:cxn ang="0">
                    <a:pos x="33" y="79"/>
                  </a:cxn>
                  <a:cxn ang="0">
                    <a:pos x="33" y="74"/>
                  </a:cxn>
                  <a:cxn ang="0">
                    <a:pos x="42" y="70"/>
                  </a:cxn>
                  <a:cxn ang="0">
                    <a:pos x="42" y="65"/>
                  </a:cxn>
                  <a:cxn ang="0">
                    <a:pos x="37" y="65"/>
                  </a:cxn>
                  <a:cxn ang="0">
                    <a:pos x="47" y="60"/>
                  </a:cxn>
                  <a:cxn ang="0">
                    <a:pos x="47" y="56"/>
                  </a:cxn>
                  <a:cxn ang="0">
                    <a:pos x="51" y="56"/>
                  </a:cxn>
                  <a:cxn ang="0">
                    <a:pos x="51" y="46"/>
                  </a:cxn>
                  <a:cxn ang="0">
                    <a:pos x="60" y="42"/>
                  </a:cxn>
                  <a:cxn ang="0">
                    <a:pos x="60" y="28"/>
                  </a:cxn>
                  <a:cxn ang="0">
                    <a:pos x="60" y="23"/>
                  </a:cxn>
                  <a:cxn ang="0">
                    <a:pos x="70" y="23"/>
                  </a:cxn>
                  <a:cxn ang="0">
                    <a:pos x="70" y="14"/>
                  </a:cxn>
                  <a:cxn ang="0">
                    <a:pos x="79" y="9"/>
                  </a:cxn>
                  <a:cxn ang="0">
                    <a:pos x="79" y="0"/>
                  </a:cxn>
                  <a:cxn ang="0">
                    <a:pos x="135" y="0"/>
                  </a:cxn>
                  <a:cxn ang="0">
                    <a:pos x="200" y="0"/>
                  </a:cxn>
                  <a:cxn ang="0">
                    <a:pos x="209" y="9"/>
                  </a:cxn>
                  <a:cxn ang="0">
                    <a:pos x="195" y="107"/>
                  </a:cxn>
                  <a:cxn ang="0">
                    <a:pos x="186" y="219"/>
                  </a:cxn>
                  <a:cxn ang="0">
                    <a:pos x="191" y="321"/>
                  </a:cxn>
                </a:cxnLst>
                <a:rect l="0" t="0" r="r" b="b"/>
                <a:pathLst>
                  <a:path w="209" h="331">
                    <a:moveTo>
                      <a:pt x="191" y="321"/>
                    </a:moveTo>
                    <a:lnTo>
                      <a:pt x="153" y="321"/>
                    </a:lnTo>
                    <a:lnTo>
                      <a:pt x="139" y="331"/>
                    </a:lnTo>
                    <a:lnTo>
                      <a:pt x="130" y="326"/>
                    </a:lnTo>
                    <a:lnTo>
                      <a:pt x="121" y="331"/>
                    </a:lnTo>
                    <a:lnTo>
                      <a:pt x="116" y="317"/>
                    </a:lnTo>
                    <a:lnTo>
                      <a:pt x="107" y="312"/>
                    </a:lnTo>
                    <a:lnTo>
                      <a:pt x="102" y="303"/>
                    </a:lnTo>
                    <a:lnTo>
                      <a:pt x="112" y="284"/>
                    </a:lnTo>
                    <a:lnTo>
                      <a:pt x="0" y="284"/>
                    </a:lnTo>
                    <a:lnTo>
                      <a:pt x="0" y="284"/>
                    </a:lnTo>
                    <a:lnTo>
                      <a:pt x="5" y="280"/>
                    </a:lnTo>
                    <a:lnTo>
                      <a:pt x="0" y="266"/>
                    </a:lnTo>
                    <a:lnTo>
                      <a:pt x="5" y="261"/>
                    </a:lnTo>
                    <a:lnTo>
                      <a:pt x="9" y="256"/>
                    </a:lnTo>
                    <a:lnTo>
                      <a:pt x="5" y="247"/>
                    </a:lnTo>
                    <a:lnTo>
                      <a:pt x="9" y="242"/>
                    </a:lnTo>
                    <a:lnTo>
                      <a:pt x="14" y="224"/>
                    </a:lnTo>
                    <a:lnTo>
                      <a:pt x="33" y="214"/>
                    </a:lnTo>
                    <a:lnTo>
                      <a:pt x="33" y="205"/>
                    </a:lnTo>
                    <a:lnTo>
                      <a:pt x="33" y="205"/>
                    </a:lnTo>
                    <a:lnTo>
                      <a:pt x="42" y="191"/>
                    </a:lnTo>
                    <a:lnTo>
                      <a:pt x="33" y="182"/>
                    </a:lnTo>
                    <a:lnTo>
                      <a:pt x="33" y="177"/>
                    </a:lnTo>
                    <a:lnTo>
                      <a:pt x="28" y="168"/>
                    </a:lnTo>
                    <a:lnTo>
                      <a:pt x="33" y="163"/>
                    </a:lnTo>
                    <a:lnTo>
                      <a:pt x="28" y="163"/>
                    </a:lnTo>
                    <a:lnTo>
                      <a:pt x="33" y="149"/>
                    </a:lnTo>
                    <a:lnTo>
                      <a:pt x="28" y="144"/>
                    </a:lnTo>
                    <a:lnTo>
                      <a:pt x="28" y="144"/>
                    </a:lnTo>
                    <a:lnTo>
                      <a:pt x="28" y="135"/>
                    </a:lnTo>
                    <a:lnTo>
                      <a:pt x="33" y="130"/>
                    </a:lnTo>
                    <a:lnTo>
                      <a:pt x="33" y="126"/>
                    </a:lnTo>
                    <a:lnTo>
                      <a:pt x="28" y="121"/>
                    </a:lnTo>
                    <a:lnTo>
                      <a:pt x="28" y="112"/>
                    </a:lnTo>
                    <a:lnTo>
                      <a:pt x="23" y="107"/>
                    </a:lnTo>
                    <a:lnTo>
                      <a:pt x="28" y="102"/>
                    </a:lnTo>
                    <a:lnTo>
                      <a:pt x="28" y="102"/>
                    </a:lnTo>
                    <a:lnTo>
                      <a:pt x="23" y="98"/>
                    </a:lnTo>
                    <a:lnTo>
                      <a:pt x="33" y="88"/>
                    </a:lnTo>
                    <a:lnTo>
                      <a:pt x="33" y="79"/>
                    </a:lnTo>
                    <a:lnTo>
                      <a:pt x="33" y="74"/>
                    </a:lnTo>
                    <a:lnTo>
                      <a:pt x="42" y="70"/>
                    </a:lnTo>
                    <a:lnTo>
                      <a:pt x="42" y="65"/>
                    </a:lnTo>
                    <a:lnTo>
                      <a:pt x="37" y="65"/>
                    </a:lnTo>
                    <a:lnTo>
                      <a:pt x="47" y="60"/>
                    </a:lnTo>
                    <a:lnTo>
                      <a:pt x="47" y="56"/>
                    </a:lnTo>
                    <a:lnTo>
                      <a:pt x="51" y="56"/>
                    </a:lnTo>
                    <a:lnTo>
                      <a:pt x="51" y="46"/>
                    </a:lnTo>
                    <a:lnTo>
                      <a:pt x="60" y="42"/>
                    </a:lnTo>
                    <a:lnTo>
                      <a:pt x="60" y="28"/>
                    </a:lnTo>
                    <a:lnTo>
                      <a:pt x="60" y="23"/>
                    </a:lnTo>
                    <a:lnTo>
                      <a:pt x="70" y="23"/>
                    </a:lnTo>
                    <a:lnTo>
                      <a:pt x="70" y="14"/>
                    </a:lnTo>
                    <a:lnTo>
                      <a:pt x="79" y="9"/>
                    </a:lnTo>
                    <a:lnTo>
                      <a:pt x="79" y="0"/>
                    </a:lnTo>
                    <a:lnTo>
                      <a:pt x="135" y="0"/>
                    </a:lnTo>
                    <a:lnTo>
                      <a:pt x="200" y="0"/>
                    </a:lnTo>
                    <a:lnTo>
                      <a:pt x="209" y="9"/>
                    </a:lnTo>
                    <a:lnTo>
                      <a:pt x="195" y="107"/>
                    </a:lnTo>
                    <a:lnTo>
                      <a:pt x="186" y="219"/>
                    </a:lnTo>
                    <a:lnTo>
                      <a:pt x="191" y="321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024" name="Freeform 191"/>
              <p:cNvSpPr>
                <a:spLocks/>
              </p:cNvSpPr>
              <p:nvPr/>
            </p:nvSpPr>
            <p:spPr bwMode="auto">
              <a:xfrm>
                <a:off x="5377309" y="1029693"/>
                <a:ext cx="708025" cy="444500"/>
              </a:xfrm>
              <a:custGeom>
                <a:avLst/>
                <a:gdLst/>
                <a:ahLst/>
                <a:cxnLst>
                  <a:cxn ang="0">
                    <a:pos x="413" y="0"/>
                  </a:cxn>
                  <a:cxn ang="0">
                    <a:pos x="362" y="0"/>
                  </a:cxn>
                  <a:cxn ang="0">
                    <a:pos x="306" y="0"/>
                  </a:cxn>
                  <a:cxn ang="0">
                    <a:pos x="251" y="0"/>
                  </a:cxn>
                  <a:cxn ang="0">
                    <a:pos x="200" y="0"/>
                  </a:cxn>
                  <a:cxn ang="0">
                    <a:pos x="148" y="0"/>
                  </a:cxn>
                  <a:cxn ang="0">
                    <a:pos x="93" y="0"/>
                  </a:cxn>
                  <a:cxn ang="0">
                    <a:pos x="37" y="0"/>
                  </a:cxn>
                  <a:cxn ang="0">
                    <a:pos x="0" y="0"/>
                  </a:cxn>
                  <a:cxn ang="0">
                    <a:pos x="0" y="79"/>
                  </a:cxn>
                  <a:cxn ang="0">
                    <a:pos x="0" y="158"/>
                  </a:cxn>
                  <a:cxn ang="0">
                    <a:pos x="0" y="242"/>
                  </a:cxn>
                  <a:cxn ang="0">
                    <a:pos x="37" y="242"/>
                  </a:cxn>
                  <a:cxn ang="0">
                    <a:pos x="93" y="242"/>
                  </a:cxn>
                  <a:cxn ang="0">
                    <a:pos x="148" y="242"/>
                  </a:cxn>
                  <a:cxn ang="0">
                    <a:pos x="200" y="242"/>
                  </a:cxn>
                  <a:cxn ang="0">
                    <a:pos x="251" y="242"/>
                  </a:cxn>
                  <a:cxn ang="0">
                    <a:pos x="306" y="242"/>
                  </a:cxn>
                  <a:cxn ang="0">
                    <a:pos x="325" y="242"/>
                  </a:cxn>
                  <a:cxn ang="0">
                    <a:pos x="325" y="242"/>
                  </a:cxn>
                  <a:cxn ang="0">
                    <a:pos x="334" y="247"/>
                  </a:cxn>
                  <a:cxn ang="0">
                    <a:pos x="353" y="261"/>
                  </a:cxn>
                  <a:cxn ang="0">
                    <a:pos x="357" y="261"/>
                  </a:cxn>
                  <a:cxn ang="0">
                    <a:pos x="362" y="252"/>
                  </a:cxn>
                  <a:cxn ang="0">
                    <a:pos x="399" y="252"/>
                  </a:cxn>
                  <a:cxn ang="0">
                    <a:pos x="409" y="261"/>
                  </a:cxn>
                  <a:cxn ang="0">
                    <a:pos x="432" y="270"/>
                  </a:cxn>
                  <a:cxn ang="0">
                    <a:pos x="436" y="280"/>
                  </a:cxn>
                  <a:cxn ang="0">
                    <a:pos x="446" y="280"/>
                  </a:cxn>
                  <a:cxn ang="0">
                    <a:pos x="446" y="280"/>
                  </a:cxn>
                  <a:cxn ang="0">
                    <a:pos x="441" y="270"/>
                  </a:cxn>
                  <a:cxn ang="0">
                    <a:pos x="441" y="270"/>
                  </a:cxn>
                  <a:cxn ang="0">
                    <a:pos x="436" y="261"/>
                  </a:cxn>
                  <a:cxn ang="0">
                    <a:pos x="441" y="252"/>
                  </a:cxn>
                  <a:cxn ang="0">
                    <a:pos x="441" y="242"/>
                  </a:cxn>
                  <a:cxn ang="0">
                    <a:pos x="441" y="242"/>
                  </a:cxn>
                  <a:cxn ang="0">
                    <a:pos x="446" y="233"/>
                  </a:cxn>
                  <a:cxn ang="0">
                    <a:pos x="446" y="224"/>
                  </a:cxn>
                  <a:cxn ang="0">
                    <a:pos x="441" y="224"/>
                  </a:cxn>
                  <a:cxn ang="0">
                    <a:pos x="441" y="224"/>
                  </a:cxn>
                  <a:cxn ang="0">
                    <a:pos x="436" y="219"/>
                  </a:cxn>
                  <a:cxn ang="0">
                    <a:pos x="441" y="219"/>
                  </a:cxn>
                  <a:cxn ang="0">
                    <a:pos x="441" y="210"/>
                  </a:cxn>
                  <a:cxn ang="0">
                    <a:pos x="436" y="205"/>
                  </a:cxn>
                  <a:cxn ang="0">
                    <a:pos x="436" y="200"/>
                  </a:cxn>
                  <a:cxn ang="0">
                    <a:pos x="446" y="200"/>
                  </a:cxn>
                  <a:cxn ang="0">
                    <a:pos x="446" y="121"/>
                  </a:cxn>
                  <a:cxn ang="0">
                    <a:pos x="446" y="56"/>
                  </a:cxn>
                  <a:cxn ang="0">
                    <a:pos x="441" y="47"/>
                  </a:cxn>
                  <a:cxn ang="0">
                    <a:pos x="432" y="47"/>
                  </a:cxn>
                  <a:cxn ang="0">
                    <a:pos x="422" y="28"/>
                  </a:cxn>
                  <a:cxn ang="0">
                    <a:pos x="422" y="23"/>
                  </a:cxn>
                  <a:cxn ang="0">
                    <a:pos x="432" y="19"/>
                  </a:cxn>
                  <a:cxn ang="0">
                    <a:pos x="436" y="9"/>
                  </a:cxn>
                  <a:cxn ang="0">
                    <a:pos x="436" y="9"/>
                  </a:cxn>
                  <a:cxn ang="0">
                    <a:pos x="441" y="0"/>
                  </a:cxn>
                  <a:cxn ang="0">
                    <a:pos x="413" y="0"/>
                  </a:cxn>
                </a:cxnLst>
                <a:rect l="0" t="0" r="r" b="b"/>
                <a:pathLst>
                  <a:path w="446" h="280">
                    <a:moveTo>
                      <a:pt x="413" y="0"/>
                    </a:moveTo>
                    <a:lnTo>
                      <a:pt x="362" y="0"/>
                    </a:lnTo>
                    <a:lnTo>
                      <a:pt x="306" y="0"/>
                    </a:lnTo>
                    <a:lnTo>
                      <a:pt x="251" y="0"/>
                    </a:lnTo>
                    <a:lnTo>
                      <a:pt x="200" y="0"/>
                    </a:lnTo>
                    <a:lnTo>
                      <a:pt x="148" y="0"/>
                    </a:lnTo>
                    <a:lnTo>
                      <a:pt x="93" y="0"/>
                    </a:lnTo>
                    <a:lnTo>
                      <a:pt x="37" y="0"/>
                    </a:lnTo>
                    <a:lnTo>
                      <a:pt x="0" y="0"/>
                    </a:lnTo>
                    <a:lnTo>
                      <a:pt x="0" y="79"/>
                    </a:lnTo>
                    <a:lnTo>
                      <a:pt x="0" y="158"/>
                    </a:lnTo>
                    <a:lnTo>
                      <a:pt x="0" y="242"/>
                    </a:lnTo>
                    <a:lnTo>
                      <a:pt x="37" y="242"/>
                    </a:lnTo>
                    <a:lnTo>
                      <a:pt x="93" y="242"/>
                    </a:lnTo>
                    <a:lnTo>
                      <a:pt x="148" y="242"/>
                    </a:lnTo>
                    <a:lnTo>
                      <a:pt x="200" y="242"/>
                    </a:lnTo>
                    <a:lnTo>
                      <a:pt x="251" y="242"/>
                    </a:lnTo>
                    <a:lnTo>
                      <a:pt x="306" y="242"/>
                    </a:lnTo>
                    <a:lnTo>
                      <a:pt x="325" y="242"/>
                    </a:lnTo>
                    <a:lnTo>
                      <a:pt x="325" y="242"/>
                    </a:lnTo>
                    <a:lnTo>
                      <a:pt x="334" y="247"/>
                    </a:lnTo>
                    <a:lnTo>
                      <a:pt x="353" y="261"/>
                    </a:lnTo>
                    <a:lnTo>
                      <a:pt x="357" y="261"/>
                    </a:lnTo>
                    <a:lnTo>
                      <a:pt x="362" y="252"/>
                    </a:lnTo>
                    <a:lnTo>
                      <a:pt x="399" y="252"/>
                    </a:lnTo>
                    <a:lnTo>
                      <a:pt x="409" y="261"/>
                    </a:lnTo>
                    <a:lnTo>
                      <a:pt x="432" y="270"/>
                    </a:lnTo>
                    <a:lnTo>
                      <a:pt x="436" y="280"/>
                    </a:lnTo>
                    <a:lnTo>
                      <a:pt x="446" y="280"/>
                    </a:lnTo>
                    <a:lnTo>
                      <a:pt x="446" y="280"/>
                    </a:lnTo>
                    <a:lnTo>
                      <a:pt x="441" y="270"/>
                    </a:lnTo>
                    <a:lnTo>
                      <a:pt x="441" y="270"/>
                    </a:lnTo>
                    <a:lnTo>
                      <a:pt x="436" y="261"/>
                    </a:lnTo>
                    <a:lnTo>
                      <a:pt x="441" y="252"/>
                    </a:lnTo>
                    <a:lnTo>
                      <a:pt x="441" y="242"/>
                    </a:lnTo>
                    <a:lnTo>
                      <a:pt x="441" y="242"/>
                    </a:lnTo>
                    <a:lnTo>
                      <a:pt x="446" y="233"/>
                    </a:lnTo>
                    <a:lnTo>
                      <a:pt x="446" y="224"/>
                    </a:lnTo>
                    <a:lnTo>
                      <a:pt x="441" y="224"/>
                    </a:lnTo>
                    <a:lnTo>
                      <a:pt x="441" y="224"/>
                    </a:lnTo>
                    <a:lnTo>
                      <a:pt x="436" y="219"/>
                    </a:lnTo>
                    <a:lnTo>
                      <a:pt x="441" y="219"/>
                    </a:lnTo>
                    <a:lnTo>
                      <a:pt x="441" y="210"/>
                    </a:lnTo>
                    <a:lnTo>
                      <a:pt x="436" y="205"/>
                    </a:lnTo>
                    <a:lnTo>
                      <a:pt x="436" y="200"/>
                    </a:lnTo>
                    <a:lnTo>
                      <a:pt x="446" y="200"/>
                    </a:lnTo>
                    <a:lnTo>
                      <a:pt x="446" y="121"/>
                    </a:lnTo>
                    <a:lnTo>
                      <a:pt x="446" y="56"/>
                    </a:lnTo>
                    <a:lnTo>
                      <a:pt x="441" y="47"/>
                    </a:lnTo>
                    <a:lnTo>
                      <a:pt x="432" y="47"/>
                    </a:lnTo>
                    <a:lnTo>
                      <a:pt x="422" y="28"/>
                    </a:lnTo>
                    <a:lnTo>
                      <a:pt x="422" y="23"/>
                    </a:lnTo>
                    <a:lnTo>
                      <a:pt x="432" y="19"/>
                    </a:lnTo>
                    <a:lnTo>
                      <a:pt x="436" y="9"/>
                    </a:lnTo>
                    <a:lnTo>
                      <a:pt x="436" y="9"/>
                    </a:lnTo>
                    <a:lnTo>
                      <a:pt x="441" y="0"/>
                    </a:lnTo>
                    <a:lnTo>
                      <a:pt x="413" y="0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025" name="Freeform 192"/>
              <p:cNvSpPr>
                <a:spLocks/>
              </p:cNvSpPr>
              <p:nvPr/>
            </p:nvSpPr>
            <p:spPr bwMode="auto">
              <a:xfrm>
                <a:off x="5377309" y="1029693"/>
                <a:ext cx="708025" cy="444500"/>
              </a:xfrm>
              <a:custGeom>
                <a:avLst/>
                <a:gdLst/>
                <a:ahLst/>
                <a:cxnLst>
                  <a:cxn ang="0">
                    <a:pos x="413" y="0"/>
                  </a:cxn>
                  <a:cxn ang="0">
                    <a:pos x="362" y="0"/>
                  </a:cxn>
                  <a:cxn ang="0">
                    <a:pos x="306" y="0"/>
                  </a:cxn>
                  <a:cxn ang="0">
                    <a:pos x="251" y="0"/>
                  </a:cxn>
                  <a:cxn ang="0">
                    <a:pos x="200" y="0"/>
                  </a:cxn>
                  <a:cxn ang="0">
                    <a:pos x="148" y="0"/>
                  </a:cxn>
                  <a:cxn ang="0">
                    <a:pos x="93" y="0"/>
                  </a:cxn>
                  <a:cxn ang="0">
                    <a:pos x="37" y="0"/>
                  </a:cxn>
                  <a:cxn ang="0">
                    <a:pos x="0" y="0"/>
                  </a:cxn>
                  <a:cxn ang="0">
                    <a:pos x="0" y="79"/>
                  </a:cxn>
                  <a:cxn ang="0">
                    <a:pos x="0" y="158"/>
                  </a:cxn>
                  <a:cxn ang="0">
                    <a:pos x="0" y="242"/>
                  </a:cxn>
                  <a:cxn ang="0">
                    <a:pos x="37" y="242"/>
                  </a:cxn>
                  <a:cxn ang="0">
                    <a:pos x="93" y="242"/>
                  </a:cxn>
                  <a:cxn ang="0">
                    <a:pos x="148" y="242"/>
                  </a:cxn>
                  <a:cxn ang="0">
                    <a:pos x="200" y="242"/>
                  </a:cxn>
                  <a:cxn ang="0">
                    <a:pos x="251" y="242"/>
                  </a:cxn>
                  <a:cxn ang="0">
                    <a:pos x="306" y="242"/>
                  </a:cxn>
                  <a:cxn ang="0">
                    <a:pos x="325" y="242"/>
                  </a:cxn>
                  <a:cxn ang="0">
                    <a:pos x="325" y="242"/>
                  </a:cxn>
                  <a:cxn ang="0">
                    <a:pos x="334" y="247"/>
                  </a:cxn>
                  <a:cxn ang="0">
                    <a:pos x="353" y="261"/>
                  </a:cxn>
                  <a:cxn ang="0">
                    <a:pos x="357" y="261"/>
                  </a:cxn>
                  <a:cxn ang="0">
                    <a:pos x="362" y="252"/>
                  </a:cxn>
                  <a:cxn ang="0">
                    <a:pos x="399" y="252"/>
                  </a:cxn>
                  <a:cxn ang="0">
                    <a:pos x="409" y="261"/>
                  </a:cxn>
                  <a:cxn ang="0">
                    <a:pos x="432" y="270"/>
                  </a:cxn>
                  <a:cxn ang="0">
                    <a:pos x="436" y="280"/>
                  </a:cxn>
                  <a:cxn ang="0">
                    <a:pos x="446" y="280"/>
                  </a:cxn>
                  <a:cxn ang="0">
                    <a:pos x="446" y="280"/>
                  </a:cxn>
                  <a:cxn ang="0">
                    <a:pos x="441" y="270"/>
                  </a:cxn>
                  <a:cxn ang="0">
                    <a:pos x="441" y="270"/>
                  </a:cxn>
                  <a:cxn ang="0">
                    <a:pos x="436" y="261"/>
                  </a:cxn>
                  <a:cxn ang="0">
                    <a:pos x="441" y="252"/>
                  </a:cxn>
                  <a:cxn ang="0">
                    <a:pos x="441" y="242"/>
                  </a:cxn>
                  <a:cxn ang="0">
                    <a:pos x="441" y="242"/>
                  </a:cxn>
                  <a:cxn ang="0">
                    <a:pos x="446" y="233"/>
                  </a:cxn>
                  <a:cxn ang="0">
                    <a:pos x="446" y="224"/>
                  </a:cxn>
                  <a:cxn ang="0">
                    <a:pos x="441" y="224"/>
                  </a:cxn>
                  <a:cxn ang="0">
                    <a:pos x="441" y="224"/>
                  </a:cxn>
                  <a:cxn ang="0">
                    <a:pos x="436" y="219"/>
                  </a:cxn>
                  <a:cxn ang="0">
                    <a:pos x="441" y="219"/>
                  </a:cxn>
                  <a:cxn ang="0">
                    <a:pos x="441" y="210"/>
                  </a:cxn>
                  <a:cxn ang="0">
                    <a:pos x="436" y="205"/>
                  </a:cxn>
                  <a:cxn ang="0">
                    <a:pos x="436" y="200"/>
                  </a:cxn>
                  <a:cxn ang="0">
                    <a:pos x="446" y="200"/>
                  </a:cxn>
                  <a:cxn ang="0">
                    <a:pos x="446" y="121"/>
                  </a:cxn>
                  <a:cxn ang="0">
                    <a:pos x="446" y="56"/>
                  </a:cxn>
                  <a:cxn ang="0">
                    <a:pos x="441" y="47"/>
                  </a:cxn>
                  <a:cxn ang="0">
                    <a:pos x="432" y="47"/>
                  </a:cxn>
                  <a:cxn ang="0">
                    <a:pos x="422" y="28"/>
                  </a:cxn>
                  <a:cxn ang="0">
                    <a:pos x="422" y="23"/>
                  </a:cxn>
                  <a:cxn ang="0">
                    <a:pos x="432" y="19"/>
                  </a:cxn>
                  <a:cxn ang="0">
                    <a:pos x="436" y="9"/>
                  </a:cxn>
                  <a:cxn ang="0">
                    <a:pos x="436" y="9"/>
                  </a:cxn>
                  <a:cxn ang="0">
                    <a:pos x="441" y="0"/>
                  </a:cxn>
                  <a:cxn ang="0">
                    <a:pos x="413" y="0"/>
                  </a:cxn>
                </a:cxnLst>
                <a:rect l="0" t="0" r="r" b="b"/>
                <a:pathLst>
                  <a:path w="446" h="280">
                    <a:moveTo>
                      <a:pt x="413" y="0"/>
                    </a:moveTo>
                    <a:lnTo>
                      <a:pt x="362" y="0"/>
                    </a:lnTo>
                    <a:lnTo>
                      <a:pt x="306" y="0"/>
                    </a:lnTo>
                    <a:lnTo>
                      <a:pt x="251" y="0"/>
                    </a:lnTo>
                    <a:lnTo>
                      <a:pt x="200" y="0"/>
                    </a:lnTo>
                    <a:lnTo>
                      <a:pt x="148" y="0"/>
                    </a:lnTo>
                    <a:lnTo>
                      <a:pt x="93" y="0"/>
                    </a:lnTo>
                    <a:lnTo>
                      <a:pt x="37" y="0"/>
                    </a:lnTo>
                    <a:lnTo>
                      <a:pt x="0" y="0"/>
                    </a:lnTo>
                    <a:lnTo>
                      <a:pt x="0" y="79"/>
                    </a:lnTo>
                    <a:lnTo>
                      <a:pt x="0" y="158"/>
                    </a:lnTo>
                    <a:lnTo>
                      <a:pt x="0" y="242"/>
                    </a:lnTo>
                    <a:lnTo>
                      <a:pt x="37" y="242"/>
                    </a:lnTo>
                    <a:lnTo>
                      <a:pt x="93" y="242"/>
                    </a:lnTo>
                    <a:lnTo>
                      <a:pt x="148" y="242"/>
                    </a:lnTo>
                    <a:lnTo>
                      <a:pt x="200" y="242"/>
                    </a:lnTo>
                    <a:lnTo>
                      <a:pt x="251" y="242"/>
                    </a:lnTo>
                    <a:lnTo>
                      <a:pt x="306" y="242"/>
                    </a:lnTo>
                    <a:lnTo>
                      <a:pt x="325" y="242"/>
                    </a:lnTo>
                    <a:lnTo>
                      <a:pt x="325" y="242"/>
                    </a:lnTo>
                    <a:lnTo>
                      <a:pt x="334" y="247"/>
                    </a:lnTo>
                    <a:lnTo>
                      <a:pt x="353" y="261"/>
                    </a:lnTo>
                    <a:lnTo>
                      <a:pt x="357" y="261"/>
                    </a:lnTo>
                    <a:lnTo>
                      <a:pt x="362" y="252"/>
                    </a:lnTo>
                    <a:lnTo>
                      <a:pt x="399" y="252"/>
                    </a:lnTo>
                    <a:lnTo>
                      <a:pt x="409" y="261"/>
                    </a:lnTo>
                    <a:lnTo>
                      <a:pt x="432" y="270"/>
                    </a:lnTo>
                    <a:lnTo>
                      <a:pt x="436" y="280"/>
                    </a:lnTo>
                    <a:lnTo>
                      <a:pt x="446" y="280"/>
                    </a:lnTo>
                    <a:lnTo>
                      <a:pt x="446" y="280"/>
                    </a:lnTo>
                    <a:lnTo>
                      <a:pt x="441" y="270"/>
                    </a:lnTo>
                    <a:lnTo>
                      <a:pt x="441" y="270"/>
                    </a:lnTo>
                    <a:lnTo>
                      <a:pt x="436" y="261"/>
                    </a:lnTo>
                    <a:lnTo>
                      <a:pt x="441" y="252"/>
                    </a:lnTo>
                    <a:lnTo>
                      <a:pt x="441" y="242"/>
                    </a:lnTo>
                    <a:lnTo>
                      <a:pt x="441" y="242"/>
                    </a:lnTo>
                    <a:lnTo>
                      <a:pt x="446" y="233"/>
                    </a:lnTo>
                    <a:lnTo>
                      <a:pt x="446" y="224"/>
                    </a:lnTo>
                    <a:lnTo>
                      <a:pt x="441" y="224"/>
                    </a:lnTo>
                    <a:lnTo>
                      <a:pt x="441" y="224"/>
                    </a:lnTo>
                    <a:lnTo>
                      <a:pt x="436" y="219"/>
                    </a:lnTo>
                    <a:lnTo>
                      <a:pt x="441" y="219"/>
                    </a:lnTo>
                    <a:lnTo>
                      <a:pt x="441" y="210"/>
                    </a:lnTo>
                    <a:lnTo>
                      <a:pt x="436" y="205"/>
                    </a:lnTo>
                    <a:lnTo>
                      <a:pt x="436" y="200"/>
                    </a:lnTo>
                    <a:lnTo>
                      <a:pt x="446" y="200"/>
                    </a:lnTo>
                    <a:lnTo>
                      <a:pt x="446" y="121"/>
                    </a:lnTo>
                    <a:lnTo>
                      <a:pt x="446" y="56"/>
                    </a:lnTo>
                    <a:lnTo>
                      <a:pt x="441" y="47"/>
                    </a:lnTo>
                    <a:lnTo>
                      <a:pt x="432" y="47"/>
                    </a:lnTo>
                    <a:lnTo>
                      <a:pt x="422" y="28"/>
                    </a:lnTo>
                    <a:lnTo>
                      <a:pt x="422" y="23"/>
                    </a:lnTo>
                    <a:lnTo>
                      <a:pt x="432" y="19"/>
                    </a:lnTo>
                    <a:lnTo>
                      <a:pt x="436" y="9"/>
                    </a:lnTo>
                    <a:lnTo>
                      <a:pt x="436" y="9"/>
                    </a:lnTo>
                    <a:lnTo>
                      <a:pt x="441" y="0"/>
                    </a:lnTo>
                    <a:lnTo>
                      <a:pt x="413" y="0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029" name="Freeform 193"/>
              <p:cNvSpPr>
                <a:spLocks/>
              </p:cNvSpPr>
              <p:nvPr/>
            </p:nvSpPr>
            <p:spPr bwMode="auto">
              <a:xfrm>
                <a:off x="4153347" y="615355"/>
                <a:ext cx="574675" cy="925513"/>
              </a:xfrm>
              <a:custGeom>
                <a:avLst/>
                <a:gdLst/>
                <a:ahLst/>
                <a:cxnLst>
                  <a:cxn ang="0">
                    <a:pos x="102" y="583"/>
                  </a:cxn>
                  <a:cxn ang="0">
                    <a:pos x="185" y="583"/>
                  </a:cxn>
                  <a:cxn ang="0">
                    <a:pos x="278" y="583"/>
                  </a:cxn>
                  <a:cxn ang="0">
                    <a:pos x="362" y="583"/>
                  </a:cxn>
                  <a:cxn ang="0">
                    <a:pos x="362" y="382"/>
                  </a:cxn>
                  <a:cxn ang="0">
                    <a:pos x="348" y="363"/>
                  </a:cxn>
                  <a:cxn ang="0">
                    <a:pos x="339" y="363"/>
                  </a:cxn>
                  <a:cxn ang="0">
                    <a:pos x="334" y="373"/>
                  </a:cxn>
                  <a:cxn ang="0">
                    <a:pos x="325" y="377"/>
                  </a:cxn>
                  <a:cxn ang="0">
                    <a:pos x="311" y="377"/>
                  </a:cxn>
                  <a:cxn ang="0">
                    <a:pos x="292" y="377"/>
                  </a:cxn>
                  <a:cxn ang="0">
                    <a:pos x="283" y="387"/>
                  </a:cxn>
                  <a:cxn ang="0">
                    <a:pos x="260" y="382"/>
                  </a:cxn>
                  <a:cxn ang="0">
                    <a:pos x="260" y="391"/>
                  </a:cxn>
                  <a:cxn ang="0">
                    <a:pos x="246" y="387"/>
                  </a:cxn>
                  <a:cxn ang="0">
                    <a:pos x="241" y="373"/>
                  </a:cxn>
                  <a:cxn ang="0">
                    <a:pos x="237" y="359"/>
                  </a:cxn>
                  <a:cxn ang="0">
                    <a:pos x="227" y="359"/>
                  </a:cxn>
                  <a:cxn ang="0">
                    <a:pos x="218" y="345"/>
                  </a:cxn>
                  <a:cxn ang="0">
                    <a:pos x="223" y="340"/>
                  </a:cxn>
                  <a:cxn ang="0">
                    <a:pos x="213" y="331"/>
                  </a:cxn>
                  <a:cxn ang="0">
                    <a:pos x="204" y="312"/>
                  </a:cxn>
                  <a:cxn ang="0">
                    <a:pos x="204" y="303"/>
                  </a:cxn>
                  <a:cxn ang="0">
                    <a:pos x="199" y="298"/>
                  </a:cxn>
                  <a:cxn ang="0">
                    <a:pos x="190" y="280"/>
                  </a:cxn>
                  <a:cxn ang="0">
                    <a:pos x="181" y="294"/>
                  </a:cxn>
                  <a:cxn ang="0">
                    <a:pos x="172" y="298"/>
                  </a:cxn>
                  <a:cxn ang="0">
                    <a:pos x="158" y="294"/>
                  </a:cxn>
                  <a:cxn ang="0">
                    <a:pos x="158" y="275"/>
                  </a:cxn>
                  <a:cxn ang="0">
                    <a:pos x="162" y="261"/>
                  </a:cxn>
                  <a:cxn ang="0">
                    <a:pos x="162" y="256"/>
                  </a:cxn>
                  <a:cxn ang="0">
                    <a:pos x="158" y="242"/>
                  </a:cxn>
                  <a:cxn ang="0">
                    <a:pos x="162" y="233"/>
                  </a:cxn>
                  <a:cxn ang="0">
                    <a:pos x="167" y="214"/>
                  </a:cxn>
                  <a:cxn ang="0">
                    <a:pos x="167" y="200"/>
                  </a:cxn>
                  <a:cxn ang="0">
                    <a:pos x="153" y="200"/>
                  </a:cxn>
                  <a:cxn ang="0">
                    <a:pos x="148" y="191"/>
                  </a:cxn>
                  <a:cxn ang="0">
                    <a:pos x="144" y="191"/>
                  </a:cxn>
                  <a:cxn ang="0">
                    <a:pos x="134" y="177"/>
                  </a:cxn>
                  <a:cxn ang="0">
                    <a:pos x="111" y="149"/>
                  </a:cxn>
                  <a:cxn ang="0">
                    <a:pos x="97" y="140"/>
                  </a:cxn>
                  <a:cxn ang="0">
                    <a:pos x="93" y="130"/>
                  </a:cxn>
                  <a:cxn ang="0">
                    <a:pos x="88" y="116"/>
                  </a:cxn>
                  <a:cxn ang="0">
                    <a:pos x="69" y="84"/>
                  </a:cxn>
                  <a:cxn ang="0">
                    <a:pos x="9" y="0"/>
                  </a:cxn>
                  <a:cxn ang="0">
                    <a:pos x="9" y="219"/>
                  </a:cxn>
                  <a:cxn ang="0">
                    <a:pos x="18" y="242"/>
                  </a:cxn>
                  <a:cxn ang="0">
                    <a:pos x="18" y="256"/>
                  </a:cxn>
                  <a:cxn ang="0">
                    <a:pos x="37" y="275"/>
                  </a:cxn>
                  <a:cxn ang="0">
                    <a:pos x="32" y="312"/>
                  </a:cxn>
                  <a:cxn ang="0">
                    <a:pos x="23" y="340"/>
                  </a:cxn>
                  <a:cxn ang="0">
                    <a:pos x="18" y="354"/>
                  </a:cxn>
                  <a:cxn ang="0">
                    <a:pos x="0" y="382"/>
                  </a:cxn>
                  <a:cxn ang="0">
                    <a:pos x="14" y="401"/>
                  </a:cxn>
                  <a:cxn ang="0">
                    <a:pos x="14" y="415"/>
                  </a:cxn>
                  <a:cxn ang="0">
                    <a:pos x="9" y="438"/>
                  </a:cxn>
                  <a:cxn ang="0">
                    <a:pos x="46" y="583"/>
                  </a:cxn>
                </a:cxnLst>
                <a:rect l="0" t="0" r="r" b="b"/>
                <a:pathLst>
                  <a:path w="362" h="583">
                    <a:moveTo>
                      <a:pt x="46" y="583"/>
                    </a:moveTo>
                    <a:lnTo>
                      <a:pt x="102" y="583"/>
                    </a:lnTo>
                    <a:lnTo>
                      <a:pt x="158" y="583"/>
                    </a:lnTo>
                    <a:lnTo>
                      <a:pt x="185" y="583"/>
                    </a:lnTo>
                    <a:lnTo>
                      <a:pt x="223" y="583"/>
                    </a:lnTo>
                    <a:lnTo>
                      <a:pt x="278" y="583"/>
                    </a:lnTo>
                    <a:lnTo>
                      <a:pt x="334" y="583"/>
                    </a:lnTo>
                    <a:lnTo>
                      <a:pt x="362" y="583"/>
                    </a:lnTo>
                    <a:lnTo>
                      <a:pt x="362" y="480"/>
                    </a:lnTo>
                    <a:lnTo>
                      <a:pt x="362" y="382"/>
                    </a:lnTo>
                    <a:lnTo>
                      <a:pt x="353" y="373"/>
                    </a:lnTo>
                    <a:lnTo>
                      <a:pt x="348" y="363"/>
                    </a:lnTo>
                    <a:lnTo>
                      <a:pt x="343" y="359"/>
                    </a:lnTo>
                    <a:lnTo>
                      <a:pt x="339" y="363"/>
                    </a:lnTo>
                    <a:lnTo>
                      <a:pt x="339" y="368"/>
                    </a:lnTo>
                    <a:lnTo>
                      <a:pt x="334" y="373"/>
                    </a:lnTo>
                    <a:lnTo>
                      <a:pt x="339" y="377"/>
                    </a:lnTo>
                    <a:lnTo>
                      <a:pt x="325" y="377"/>
                    </a:lnTo>
                    <a:lnTo>
                      <a:pt x="316" y="377"/>
                    </a:lnTo>
                    <a:lnTo>
                      <a:pt x="311" y="377"/>
                    </a:lnTo>
                    <a:lnTo>
                      <a:pt x="302" y="377"/>
                    </a:lnTo>
                    <a:lnTo>
                      <a:pt x="292" y="377"/>
                    </a:lnTo>
                    <a:lnTo>
                      <a:pt x="288" y="377"/>
                    </a:lnTo>
                    <a:lnTo>
                      <a:pt x="283" y="387"/>
                    </a:lnTo>
                    <a:lnTo>
                      <a:pt x="264" y="382"/>
                    </a:lnTo>
                    <a:lnTo>
                      <a:pt x="260" y="382"/>
                    </a:lnTo>
                    <a:lnTo>
                      <a:pt x="255" y="387"/>
                    </a:lnTo>
                    <a:lnTo>
                      <a:pt x="260" y="391"/>
                    </a:lnTo>
                    <a:lnTo>
                      <a:pt x="255" y="391"/>
                    </a:lnTo>
                    <a:lnTo>
                      <a:pt x="246" y="387"/>
                    </a:lnTo>
                    <a:lnTo>
                      <a:pt x="246" y="377"/>
                    </a:lnTo>
                    <a:lnTo>
                      <a:pt x="241" y="373"/>
                    </a:lnTo>
                    <a:lnTo>
                      <a:pt x="246" y="368"/>
                    </a:lnTo>
                    <a:lnTo>
                      <a:pt x="237" y="359"/>
                    </a:lnTo>
                    <a:lnTo>
                      <a:pt x="232" y="354"/>
                    </a:lnTo>
                    <a:lnTo>
                      <a:pt x="227" y="359"/>
                    </a:lnTo>
                    <a:lnTo>
                      <a:pt x="223" y="349"/>
                    </a:lnTo>
                    <a:lnTo>
                      <a:pt x="218" y="345"/>
                    </a:lnTo>
                    <a:lnTo>
                      <a:pt x="223" y="345"/>
                    </a:lnTo>
                    <a:lnTo>
                      <a:pt x="223" y="340"/>
                    </a:lnTo>
                    <a:lnTo>
                      <a:pt x="218" y="331"/>
                    </a:lnTo>
                    <a:lnTo>
                      <a:pt x="213" y="331"/>
                    </a:lnTo>
                    <a:lnTo>
                      <a:pt x="213" y="322"/>
                    </a:lnTo>
                    <a:lnTo>
                      <a:pt x="204" y="312"/>
                    </a:lnTo>
                    <a:lnTo>
                      <a:pt x="204" y="308"/>
                    </a:lnTo>
                    <a:lnTo>
                      <a:pt x="204" y="303"/>
                    </a:lnTo>
                    <a:lnTo>
                      <a:pt x="204" y="298"/>
                    </a:lnTo>
                    <a:lnTo>
                      <a:pt x="199" y="298"/>
                    </a:lnTo>
                    <a:lnTo>
                      <a:pt x="199" y="289"/>
                    </a:lnTo>
                    <a:lnTo>
                      <a:pt x="190" y="280"/>
                    </a:lnTo>
                    <a:lnTo>
                      <a:pt x="190" y="284"/>
                    </a:lnTo>
                    <a:lnTo>
                      <a:pt x="181" y="294"/>
                    </a:lnTo>
                    <a:lnTo>
                      <a:pt x="176" y="294"/>
                    </a:lnTo>
                    <a:lnTo>
                      <a:pt x="172" y="298"/>
                    </a:lnTo>
                    <a:lnTo>
                      <a:pt x="162" y="294"/>
                    </a:lnTo>
                    <a:lnTo>
                      <a:pt x="158" y="294"/>
                    </a:lnTo>
                    <a:lnTo>
                      <a:pt x="158" y="280"/>
                    </a:lnTo>
                    <a:lnTo>
                      <a:pt x="158" y="275"/>
                    </a:lnTo>
                    <a:lnTo>
                      <a:pt x="167" y="266"/>
                    </a:lnTo>
                    <a:lnTo>
                      <a:pt x="162" y="261"/>
                    </a:lnTo>
                    <a:lnTo>
                      <a:pt x="162" y="256"/>
                    </a:lnTo>
                    <a:lnTo>
                      <a:pt x="162" y="256"/>
                    </a:lnTo>
                    <a:lnTo>
                      <a:pt x="162" y="247"/>
                    </a:lnTo>
                    <a:lnTo>
                      <a:pt x="158" y="242"/>
                    </a:lnTo>
                    <a:lnTo>
                      <a:pt x="162" y="242"/>
                    </a:lnTo>
                    <a:lnTo>
                      <a:pt x="162" y="233"/>
                    </a:lnTo>
                    <a:lnTo>
                      <a:pt x="167" y="219"/>
                    </a:lnTo>
                    <a:lnTo>
                      <a:pt x="167" y="214"/>
                    </a:lnTo>
                    <a:lnTo>
                      <a:pt x="167" y="210"/>
                    </a:lnTo>
                    <a:lnTo>
                      <a:pt x="167" y="200"/>
                    </a:lnTo>
                    <a:lnTo>
                      <a:pt x="153" y="200"/>
                    </a:lnTo>
                    <a:lnTo>
                      <a:pt x="153" y="200"/>
                    </a:lnTo>
                    <a:lnTo>
                      <a:pt x="153" y="196"/>
                    </a:lnTo>
                    <a:lnTo>
                      <a:pt x="148" y="191"/>
                    </a:lnTo>
                    <a:lnTo>
                      <a:pt x="144" y="196"/>
                    </a:lnTo>
                    <a:lnTo>
                      <a:pt x="144" y="191"/>
                    </a:lnTo>
                    <a:lnTo>
                      <a:pt x="134" y="186"/>
                    </a:lnTo>
                    <a:lnTo>
                      <a:pt x="134" y="177"/>
                    </a:lnTo>
                    <a:lnTo>
                      <a:pt x="125" y="172"/>
                    </a:lnTo>
                    <a:lnTo>
                      <a:pt x="111" y="149"/>
                    </a:lnTo>
                    <a:lnTo>
                      <a:pt x="102" y="144"/>
                    </a:lnTo>
                    <a:lnTo>
                      <a:pt x="97" y="140"/>
                    </a:lnTo>
                    <a:lnTo>
                      <a:pt x="88" y="135"/>
                    </a:lnTo>
                    <a:lnTo>
                      <a:pt x="93" y="130"/>
                    </a:lnTo>
                    <a:lnTo>
                      <a:pt x="88" y="121"/>
                    </a:lnTo>
                    <a:lnTo>
                      <a:pt x="88" y="116"/>
                    </a:lnTo>
                    <a:lnTo>
                      <a:pt x="88" y="112"/>
                    </a:lnTo>
                    <a:lnTo>
                      <a:pt x="69" y="84"/>
                    </a:lnTo>
                    <a:lnTo>
                      <a:pt x="69" y="0"/>
                    </a:lnTo>
                    <a:lnTo>
                      <a:pt x="9" y="0"/>
                    </a:lnTo>
                    <a:lnTo>
                      <a:pt x="9" y="112"/>
                    </a:lnTo>
                    <a:lnTo>
                      <a:pt x="9" y="219"/>
                    </a:lnTo>
                    <a:lnTo>
                      <a:pt x="9" y="224"/>
                    </a:lnTo>
                    <a:lnTo>
                      <a:pt x="18" y="242"/>
                    </a:lnTo>
                    <a:lnTo>
                      <a:pt x="14" y="247"/>
                    </a:lnTo>
                    <a:lnTo>
                      <a:pt x="18" y="256"/>
                    </a:lnTo>
                    <a:lnTo>
                      <a:pt x="28" y="270"/>
                    </a:lnTo>
                    <a:lnTo>
                      <a:pt x="37" y="275"/>
                    </a:lnTo>
                    <a:lnTo>
                      <a:pt x="46" y="289"/>
                    </a:lnTo>
                    <a:lnTo>
                      <a:pt x="32" y="312"/>
                    </a:lnTo>
                    <a:lnTo>
                      <a:pt x="28" y="326"/>
                    </a:lnTo>
                    <a:lnTo>
                      <a:pt x="23" y="340"/>
                    </a:lnTo>
                    <a:lnTo>
                      <a:pt x="23" y="345"/>
                    </a:lnTo>
                    <a:lnTo>
                      <a:pt x="18" y="354"/>
                    </a:lnTo>
                    <a:lnTo>
                      <a:pt x="9" y="359"/>
                    </a:lnTo>
                    <a:lnTo>
                      <a:pt x="0" y="382"/>
                    </a:lnTo>
                    <a:lnTo>
                      <a:pt x="0" y="401"/>
                    </a:lnTo>
                    <a:lnTo>
                      <a:pt x="14" y="401"/>
                    </a:lnTo>
                    <a:lnTo>
                      <a:pt x="18" y="410"/>
                    </a:lnTo>
                    <a:lnTo>
                      <a:pt x="14" y="415"/>
                    </a:lnTo>
                    <a:lnTo>
                      <a:pt x="18" y="419"/>
                    </a:lnTo>
                    <a:lnTo>
                      <a:pt x="9" y="438"/>
                    </a:lnTo>
                    <a:lnTo>
                      <a:pt x="9" y="583"/>
                    </a:lnTo>
                    <a:lnTo>
                      <a:pt x="46" y="583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030" name="Freeform 194"/>
              <p:cNvSpPr>
                <a:spLocks/>
              </p:cNvSpPr>
              <p:nvPr/>
            </p:nvSpPr>
            <p:spPr bwMode="auto">
              <a:xfrm>
                <a:off x="4153347" y="615355"/>
                <a:ext cx="574675" cy="925513"/>
              </a:xfrm>
              <a:custGeom>
                <a:avLst/>
                <a:gdLst/>
                <a:ahLst/>
                <a:cxnLst>
                  <a:cxn ang="0">
                    <a:pos x="102" y="583"/>
                  </a:cxn>
                  <a:cxn ang="0">
                    <a:pos x="185" y="583"/>
                  </a:cxn>
                  <a:cxn ang="0">
                    <a:pos x="278" y="583"/>
                  </a:cxn>
                  <a:cxn ang="0">
                    <a:pos x="362" y="583"/>
                  </a:cxn>
                  <a:cxn ang="0">
                    <a:pos x="362" y="382"/>
                  </a:cxn>
                  <a:cxn ang="0">
                    <a:pos x="348" y="363"/>
                  </a:cxn>
                  <a:cxn ang="0">
                    <a:pos x="339" y="363"/>
                  </a:cxn>
                  <a:cxn ang="0">
                    <a:pos x="334" y="373"/>
                  </a:cxn>
                  <a:cxn ang="0">
                    <a:pos x="325" y="377"/>
                  </a:cxn>
                  <a:cxn ang="0">
                    <a:pos x="311" y="377"/>
                  </a:cxn>
                  <a:cxn ang="0">
                    <a:pos x="292" y="377"/>
                  </a:cxn>
                  <a:cxn ang="0">
                    <a:pos x="283" y="387"/>
                  </a:cxn>
                  <a:cxn ang="0">
                    <a:pos x="260" y="382"/>
                  </a:cxn>
                  <a:cxn ang="0">
                    <a:pos x="260" y="391"/>
                  </a:cxn>
                  <a:cxn ang="0">
                    <a:pos x="246" y="387"/>
                  </a:cxn>
                  <a:cxn ang="0">
                    <a:pos x="241" y="373"/>
                  </a:cxn>
                  <a:cxn ang="0">
                    <a:pos x="237" y="359"/>
                  </a:cxn>
                  <a:cxn ang="0">
                    <a:pos x="227" y="359"/>
                  </a:cxn>
                  <a:cxn ang="0">
                    <a:pos x="218" y="345"/>
                  </a:cxn>
                  <a:cxn ang="0">
                    <a:pos x="223" y="340"/>
                  </a:cxn>
                  <a:cxn ang="0">
                    <a:pos x="213" y="331"/>
                  </a:cxn>
                  <a:cxn ang="0">
                    <a:pos x="204" y="312"/>
                  </a:cxn>
                  <a:cxn ang="0">
                    <a:pos x="204" y="303"/>
                  </a:cxn>
                  <a:cxn ang="0">
                    <a:pos x="199" y="298"/>
                  </a:cxn>
                  <a:cxn ang="0">
                    <a:pos x="190" y="280"/>
                  </a:cxn>
                  <a:cxn ang="0">
                    <a:pos x="181" y="294"/>
                  </a:cxn>
                  <a:cxn ang="0">
                    <a:pos x="172" y="298"/>
                  </a:cxn>
                  <a:cxn ang="0">
                    <a:pos x="158" y="294"/>
                  </a:cxn>
                  <a:cxn ang="0">
                    <a:pos x="158" y="275"/>
                  </a:cxn>
                  <a:cxn ang="0">
                    <a:pos x="162" y="261"/>
                  </a:cxn>
                  <a:cxn ang="0">
                    <a:pos x="162" y="256"/>
                  </a:cxn>
                  <a:cxn ang="0">
                    <a:pos x="158" y="242"/>
                  </a:cxn>
                  <a:cxn ang="0">
                    <a:pos x="162" y="233"/>
                  </a:cxn>
                  <a:cxn ang="0">
                    <a:pos x="167" y="214"/>
                  </a:cxn>
                  <a:cxn ang="0">
                    <a:pos x="167" y="200"/>
                  </a:cxn>
                  <a:cxn ang="0">
                    <a:pos x="153" y="200"/>
                  </a:cxn>
                  <a:cxn ang="0">
                    <a:pos x="148" y="191"/>
                  </a:cxn>
                  <a:cxn ang="0">
                    <a:pos x="144" y="191"/>
                  </a:cxn>
                  <a:cxn ang="0">
                    <a:pos x="134" y="177"/>
                  </a:cxn>
                  <a:cxn ang="0">
                    <a:pos x="111" y="149"/>
                  </a:cxn>
                  <a:cxn ang="0">
                    <a:pos x="97" y="140"/>
                  </a:cxn>
                  <a:cxn ang="0">
                    <a:pos x="93" y="130"/>
                  </a:cxn>
                  <a:cxn ang="0">
                    <a:pos x="88" y="116"/>
                  </a:cxn>
                  <a:cxn ang="0">
                    <a:pos x="69" y="84"/>
                  </a:cxn>
                  <a:cxn ang="0">
                    <a:pos x="9" y="0"/>
                  </a:cxn>
                  <a:cxn ang="0">
                    <a:pos x="9" y="219"/>
                  </a:cxn>
                  <a:cxn ang="0">
                    <a:pos x="18" y="242"/>
                  </a:cxn>
                  <a:cxn ang="0">
                    <a:pos x="18" y="256"/>
                  </a:cxn>
                  <a:cxn ang="0">
                    <a:pos x="37" y="275"/>
                  </a:cxn>
                  <a:cxn ang="0">
                    <a:pos x="32" y="312"/>
                  </a:cxn>
                  <a:cxn ang="0">
                    <a:pos x="23" y="340"/>
                  </a:cxn>
                  <a:cxn ang="0">
                    <a:pos x="18" y="354"/>
                  </a:cxn>
                  <a:cxn ang="0">
                    <a:pos x="0" y="382"/>
                  </a:cxn>
                  <a:cxn ang="0">
                    <a:pos x="14" y="401"/>
                  </a:cxn>
                  <a:cxn ang="0">
                    <a:pos x="14" y="415"/>
                  </a:cxn>
                  <a:cxn ang="0">
                    <a:pos x="9" y="438"/>
                  </a:cxn>
                  <a:cxn ang="0">
                    <a:pos x="46" y="583"/>
                  </a:cxn>
                </a:cxnLst>
                <a:rect l="0" t="0" r="r" b="b"/>
                <a:pathLst>
                  <a:path w="362" h="583">
                    <a:moveTo>
                      <a:pt x="46" y="583"/>
                    </a:moveTo>
                    <a:lnTo>
                      <a:pt x="102" y="583"/>
                    </a:lnTo>
                    <a:lnTo>
                      <a:pt x="158" y="583"/>
                    </a:lnTo>
                    <a:lnTo>
                      <a:pt x="185" y="583"/>
                    </a:lnTo>
                    <a:lnTo>
                      <a:pt x="223" y="583"/>
                    </a:lnTo>
                    <a:lnTo>
                      <a:pt x="278" y="583"/>
                    </a:lnTo>
                    <a:lnTo>
                      <a:pt x="334" y="583"/>
                    </a:lnTo>
                    <a:lnTo>
                      <a:pt x="362" y="583"/>
                    </a:lnTo>
                    <a:lnTo>
                      <a:pt x="362" y="480"/>
                    </a:lnTo>
                    <a:lnTo>
                      <a:pt x="362" y="382"/>
                    </a:lnTo>
                    <a:lnTo>
                      <a:pt x="353" y="373"/>
                    </a:lnTo>
                    <a:lnTo>
                      <a:pt x="348" y="363"/>
                    </a:lnTo>
                    <a:lnTo>
                      <a:pt x="343" y="359"/>
                    </a:lnTo>
                    <a:lnTo>
                      <a:pt x="339" y="363"/>
                    </a:lnTo>
                    <a:lnTo>
                      <a:pt x="339" y="368"/>
                    </a:lnTo>
                    <a:lnTo>
                      <a:pt x="334" y="373"/>
                    </a:lnTo>
                    <a:lnTo>
                      <a:pt x="339" y="377"/>
                    </a:lnTo>
                    <a:lnTo>
                      <a:pt x="325" y="377"/>
                    </a:lnTo>
                    <a:lnTo>
                      <a:pt x="316" y="377"/>
                    </a:lnTo>
                    <a:lnTo>
                      <a:pt x="311" y="377"/>
                    </a:lnTo>
                    <a:lnTo>
                      <a:pt x="302" y="377"/>
                    </a:lnTo>
                    <a:lnTo>
                      <a:pt x="292" y="377"/>
                    </a:lnTo>
                    <a:lnTo>
                      <a:pt x="288" y="377"/>
                    </a:lnTo>
                    <a:lnTo>
                      <a:pt x="283" y="387"/>
                    </a:lnTo>
                    <a:lnTo>
                      <a:pt x="264" y="382"/>
                    </a:lnTo>
                    <a:lnTo>
                      <a:pt x="260" y="382"/>
                    </a:lnTo>
                    <a:lnTo>
                      <a:pt x="255" y="387"/>
                    </a:lnTo>
                    <a:lnTo>
                      <a:pt x="260" y="391"/>
                    </a:lnTo>
                    <a:lnTo>
                      <a:pt x="255" y="391"/>
                    </a:lnTo>
                    <a:lnTo>
                      <a:pt x="246" y="387"/>
                    </a:lnTo>
                    <a:lnTo>
                      <a:pt x="246" y="377"/>
                    </a:lnTo>
                    <a:lnTo>
                      <a:pt x="241" y="373"/>
                    </a:lnTo>
                    <a:lnTo>
                      <a:pt x="246" y="368"/>
                    </a:lnTo>
                    <a:lnTo>
                      <a:pt x="237" y="359"/>
                    </a:lnTo>
                    <a:lnTo>
                      <a:pt x="232" y="354"/>
                    </a:lnTo>
                    <a:lnTo>
                      <a:pt x="227" y="359"/>
                    </a:lnTo>
                    <a:lnTo>
                      <a:pt x="223" y="349"/>
                    </a:lnTo>
                    <a:lnTo>
                      <a:pt x="218" y="345"/>
                    </a:lnTo>
                    <a:lnTo>
                      <a:pt x="223" y="345"/>
                    </a:lnTo>
                    <a:lnTo>
                      <a:pt x="223" y="340"/>
                    </a:lnTo>
                    <a:lnTo>
                      <a:pt x="218" y="331"/>
                    </a:lnTo>
                    <a:lnTo>
                      <a:pt x="213" y="331"/>
                    </a:lnTo>
                    <a:lnTo>
                      <a:pt x="213" y="322"/>
                    </a:lnTo>
                    <a:lnTo>
                      <a:pt x="204" y="312"/>
                    </a:lnTo>
                    <a:lnTo>
                      <a:pt x="204" y="308"/>
                    </a:lnTo>
                    <a:lnTo>
                      <a:pt x="204" y="303"/>
                    </a:lnTo>
                    <a:lnTo>
                      <a:pt x="204" y="298"/>
                    </a:lnTo>
                    <a:lnTo>
                      <a:pt x="199" y="298"/>
                    </a:lnTo>
                    <a:lnTo>
                      <a:pt x="199" y="289"/>
                    </a:lnTo>
                    <a:lnTo>
                      <a:pt x="190" y="280"/>
                    </a:lnTo>
                    <a:lnTo>
                      <a:pt x="190" y="284"/>
                    </a:lnTo>
                    <a:lnTo>
                      <a:pt x="181" y="294"/>
                    </a:lnTo>
                    <a:lnTo>
                      <a:pt x="176" y="294"/>
                    </a:lnTo>
                    <a:lnTo>
                      <a:pt x="172" y="298"/>
                    </a:lnTo>
                    <a:lnTo>
                      <a:pt x="162" y="294"/>
                    </a:lnTo>
                    <a:lnTo>
                      <a:pt x="158" y="294"/>
                    </a:lnTo>
                    <a:lnTo>
                      <a:pt x="158" y="280"/>
                    </a:lnTo>
                    <a:lnTo>
                      <a:pt x="158" y="275"/>
                    </a:lnTo>
                    <a:lnTo>
                      <a:pt x="167" y="266"/>
                    </a:lnTo>
                    <a:lnTo>
                      <a:pt x="162" y="261"/>
                    </a:lnTo>
                    <a:lnTo>
                      <a:pt x="162" y="256"/>
                    </a:lnTo>
                    <a:lnTo>
                      <a:pt x="162" y="256"/>
                    </a:lnTo>
                    <a:lnTo>
                      <a:pt x="162" y="247"/>
                    </a:lnTo>
                    <a:lnTo>
                      <a:pt x="158" y="242"/>
                    </a:lnTo>
                    <a:lnTo>
                      <a:pt x="162" y="242"/>
                    </a:lnTo>
                    <a:lnTo>
                      <a:pt x="162" y="233"/>
                    </a:lnTo>
                    <a:lnTo>
                      <a:pt x="167" y="219"/>
                    </a:lnTo>
                    <a:lnTo>
                      <a:pt x="167" y="214"/>
                    </a:lnTo>
                    <a:lnTo>
                      <a:pt x="167" y="210"/>
                    </a:lnTo>
                    <a:lnTo>
                      <a:pt x="167" y="200"/>
                    </a:lnTo>
                    <a:lnTo>
                      <a:pt x="153" y="200"/>
                    </a:lnTo>
                    <a:lnTo>
                      <a:pt x="153" y="200"/>
                    </a:lnTo>
                    <a:lnTo>
                      <a:pt x="153" y="196"/>
                    </a:lnTo>
                    <a:lnTo>
                      <a:pt x="148" y="191"/>
                    </a:lnTo>
                    <a:lnTo>
                      <a:pt x="144" y="196"/>
                    </a:lnTo>
                    <a:lnTo>
                      <a:pt x="144" y="191"/>
                    </a:lnTo>
                    <a:lnTo>
                      <a:pt x="134" y="186"/>
                    </a:lnTo>
                    <a:lnTo>
                      <a:pt x="134" y="177"/>
                    </a:lnTo>
                    <a:lnTo>
                      <a:pt x="125" y="172"/>
                    </a:lnTo>
                    <a:lnTo>
                      <a:pt x="111" y="149"/>
                    </a:lnTo>
                    <a:lnTo>
                      <a:pt x="102" y="144"/>
                    </a:lnTo>
                    <a:lnTo>
                      <a:pt x="97" y="140"/>
                    </a:lnTo>
                    <a:lnTo>
                      <a:pt x="88" y="135"/>
                    </a:lnTo>
                    <a:lnTo>
                      <a:pt x="93" y="130"/>
                    </a:lnTo>
                    <a:lnTo>
                      <a:pt x="88" y="121"/>
                    </a:lnTo>
                    <a:lnTo>
                      <a:pt x="88" y="116"/>
                    </a:lnTo>
                    <a:lnTo>
                      <a:pt x="88" y="112"/>
                    </a:lnTo>
                    <a:lnTo>
                      <a:pt x="69" y="84"/>
                    </a:lnTo>
                    <a:lnTo>
                      <a:pt x="69" y="0"/>
                    </a:lnTo>
                    <a:lnTo>
                      <a:pt x="9" y="0"/>
                    </a:lnTo>
                    <a:lnTo>
                      <a:pt x="9" y="112"/>
                    </a:lnTo>
                    <a:lnTo>
                      <a:pt x="9" y="219"/>
                    </a:lnTo>
                    <a:lnTo>
                      <a:pt x="9" y="224"/>
                    </a:lnTo>
                    <a:lnTo>
                      <a:pt x="18" y="242"/>
                    </a:lnTo>
                    <a:lnTo>
                      <a:pt x="14" y="247"/>
                    </a:lnTo>
                    <a:lnTo>
                      <a:pt x="18" y="256"/>
                    </a:lnTo>
                    <a:lnTo>
                      <a:pt x="28" y="270"/>
                    </a:lnTo>
                    <a:lnTo>
                      <a:pt x="37" y="275"/>
                    </a:lnTo>
                    <a:lnTo>
                      <a:pt x="46" y="289"/>
                    </a:lnTo>
                    <a:lnTo>
                      <a:pt x="32" y="312"/>
                    </a:lnTo>
                    <a:lnTo>
                      <a:pt x="28" y="326"/>
                    </a:lnTo>
                    <a:lnTo>
                      <a:pt x="23" y="340"/>
                    </a:lnTo>
                    <a:lnTo>
                      <a:pt x="23" y="345"/>
                    </a:lnTo>
                    <a:lnTo>
                      <a:pt x="18" y="354"/>
                    </a:lnTo>
                    <a:lnTo>
                      <a:pt x="9" y="359"/>
                    </a:lnTo>
                    <a:lnTo>
                      <a:pt x="0" y="382"/>
                    </a:lnTo>
                    <a:lnTo>
                      <a:pt x="0" y="401"/>
                    </a:lnTo>
                    <a:lnTo>
                      <a:pt x="14" y="401"/>
                    </a:lnTo>
                    <a:lnTo>
                      <a:pt x="18" y="410"/>
                    </a:lnTo>
                    <a:lnTo>
                      <a:pt x="14" y="415"/>
                    </a:lnTo>
                    <a:lnTo>
                      <a:pt x="18" y="419"/>
                    </a:lnTo>
                    <a:lnTo>
                      <a:pt x="9" y="438"/>
                    </a:lnTo>
                    <a:lnTo>
                      <a:pt x="9" y="583"/>
                    </a:lnTo>
                    <a:lnTo>
                      <a:pt x="46" y="583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031" name="Freeform 195"/>
              <p:cNvSpPr>
                <a:spLocks/>
              </p:cNvSpPr>
              <p:nvPr/>
            </p:nvSpPr>
            <p:spPr bwMode="auto">
              <a:xfrm>
                <a:off x="4912172" y="1666280"/>
                <a:ext cx="657225" cy="473075"/>
              </a:xfrm>
              <a:custGeom>
                <a:avLst/>
                <a:gdLst/>
                <a:ahLst/>
                <a:cxnLst>
                  <a:cxn ang="0">
                    <a:pos x="293" y="298"/>
                  </a:cxn>
                  <a:cxn ang="0">
                    <a:pos x="242" y="298"/>
                  </a:cxn>
                  <a:cxn ang="0">
                    <a:pos x="191" y="298"/>
                  </a:cxn>
                  <a:cxn ang="0">
                    <a:pos x="135" y="298"/>
                  </a:cxn>
                  <a:cxn ang="0">
                    <a:pos x="60" y="298"/>
                  </a:cxn>
                  <a:cxn ang="0">
                    <a:pos x="0" y="298"/>
                  </a:cxn>
                  <a:cxn ang="0">
                    <a:pos x="0" y="270"/>
                  </a:cxn>
                  <a:cxn ang="0">
                    <a:pos x="0" y="210"/>
                  </a:cxn>
                  <a:cxn ang="0">
                    <a:pos x="0" y="144"/>
                  </a:cxn>
                  <a:cxn ang="0">
                    <a:pos x="0" y="70"/>
                  </a:cxn>
                  <a:cxn ang="0">
                    <a:pos x="0" y="0"/>
                  </a:cxn>
                  <a:cxn ang="0">
                    <a:pos x="37" y="0"/>
                  </a:cxn>
                  <a:cxn ang="0">
                    <a:pos x="93" y="0"/>
                  </a:cxn>
                  <a:cxn ang="0">
                    <a:pos x="149" y="0"/>
                  </a:cxn>
                  <a:cxn ang="0">
                    <a:pos x="200" y="0"/>
                  </a:cxn>
                  <a:cxn ang="0">
                    <a:pos x="251" y="0"/>
                  </a:cxn>
                  <a:cxn ang="0">
                    <a:pos x="293" y="0"/>
                  </a:cxn>
                  <a:cxn ang="0">
                    <a:pos x="353" y="0"/>
                  </a:cxn>
                  <a:cxn ang="0">
                    <a:pos x="414" y="0"/>
                  </a:cxn>
                  <a:cxn ang="0">
                    <a:pos x="414" y="74"/>
                  </a:cxn>
                  <a:cxn ang="0">
                    <a:pos x="414" y="144"/>
                  </a:cxn>
                  <a:cxn ang="0">
                    <a:pos x="414" y="214"/>
                  </a:cxn>
                  <a:cxn ang="0">
                    <a:pos x="414" y="280"/>
                  </a:cxn>
                  <a:cxn ang="0">
                    <a:pos x="414" y="298"/>
                  </a:cxn>
                  <a:cxn ang="0">
                    <a:pos x="353" y="298"/>
                  </a:cxn>
                  <a:cxn ang="0">
                    <a:pos x="293" y="298"/>
                  </a:cxn>
                </a:cxnLst>
                <a:rect l="0" t="0" r="r" b="b"/>
                <a:pathLst>
                  <a:path w="414" h="298">
                    <a:moveTo>
                      <a:pt x="293" y="298"/>
                    </a:moveTo>
                    <a:lnTo>
                      <a:pt x="242" y="298"/>
                    </a:lnTo>
                    <a:lnTo>
                      <a:pt x="191" y="298"/>
                    </a:lnTo>
                    <a:lnTo>
                      <a:pt x="135" y="298"/>
                    </a:lnTo>
                    <a:lnTo>
                      <a:pt x="60" y="298"/>
                    </a:lnTo>
                    <a:lnTo>
                      <a:pt x="0" y="298"/>
                    </a:lnTo>
                    <a:lnTo>
                      <a:pt x="0" y="270"/>
                    </a:lnTo>
                    <a:lnTo>
                      <a:pt x="0" y="210"/>
                    </a:lnTo>
                    <a:lnTo>
                      <a:pt x="0" y="144"/>
                    </a:lnTo>
                    <a:lnTo>
                      <a:pt x="0" y="70"/>
                    </a:lnTo>
                    <a:lnTo>
                      <a:pt x="0" y="0"/>
                    </a:lnTo>
                    <a:lnTo>
                      <a:pt x="37" y="0"/>
                    </a:lnTo>
                    <a:lnTo>
                      <a:pt x="93" y="0"/>
                    </a:lnTo>
                    <a:lnTo>
                      <a:pt x="149" y="0"/>
                    </a:lnTo>
                    <a:lnTo>
                      <a:pt x="200" y="0"/>
                    </a:lnTo>
                    <a:lnTo>
                      <a:pt x="251" y="0"/>
                    </a:lnTo>
                    <a:lnTo>
                      <a:pt x="293" y="0"/>
                    </a:lnTo>
                    <a:lnTo>
                      <a:pt x="353" y="0"/>
                    </a:lnTo>
                    <a:lnTo>
                      <a:pt x="414" y="0"/>
                    </a:lnTo>
                    <a:lnTo>
                      <a:pt x="414" y="74"/>
                    </a:lnTo>
                    <a:lnTo>
                      <a:pt x="414" y="144"/>
                    </a:lnTo>
                    <a:lnTo>
                      <a:pt x="414" y="214"/>
                    </a:lnTo>
                    <a:lnTo>
                      <a:pt x="414" y="280"/>
                    </a:lnTo>
                    <a:lnTo>
                      <a:pt x="414" y="298"/>
                    </a:lnTo>
                    <a:lnTo>
                      <a:pt x="353" y="298"/>
                    </a:lnTo>
                    <a:lnTo>
                      <a:pt x="293" y="298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032" name="Freeform 196"/>
              <p:cNvSpPr>
                <a:spLocks/>
              </p:cNvSpPr>
              <p:nvPr/>
            </p:nvSpPr>
            <p:spPr bwMode="auto">
              <a:xfrm>
                <a:off x="4912172" y="1666280"/>
                <a:ext cx="657225" cy="473075"/>
              </a:xfrm>
              <a:custGeom>
                <a:avLst/>
                <a:gdLst/>
                <a:ahLst/>
                <a:cxnLst>
                  <a:cxn ang="0">
                    <a:pos x="293" y="298"/>
                  </a:cxn>
                  <a:cxn ang="0">
                    <a:pos x="242" y="298"/>
                  </a:cxn>
                  <a:cxn ang="0">
                    <a:pos x="191" y="298"/>
                  </a:cxn>
                  <a:cxn ang="0">
                    <a:pos x="135" y="298"/>
                  </a:cxn>
                  <a:cxn ang="0">
                    <a:pos x="60" y="298"/>
                  </a:cxn>
                  <a:cxn ang="0">
                    <a:pos x="0" y="298"/>
                  </a:cxn>
                  <a:cxn ang="0">
                    <a:pos x="0" y="270"/>
                  </a:cxn>
                  <a:cxn ang="0">
                    <a:pos x="0" y="210"/>
                  </a:cxn>
                  <a:cxn ang="0">
                    <a:pos x="0" y="144"/>
                  </a:cxn>
                  <a:cxn ang="0">
                    <a:pos x="0" y="70"/>
                  </a:cxn>
                  <a:cxn ang="0">
                    <a:pos x="0" y="0"/>
                  </a:cxn>
                  <a:cxn ang="0">
                    <a:pos x="37" y="0"/>
                  </a:cxn>
                  <a:cxn ang="0">
                    <a:pos x="93" y="0"/>
                  </a:cxn>
                  <a:cxn ang="0">
                    <a:pos x="149" y="0"/>
                  </a:cxn>
                  <a:cxn ang="0">
                    <a:pos x="200" y="0"/>
                  </a:cxn>
                  <a:cxn ang="0">
                    <a:pos x="251" y="0"/>
                  </a:cxn>
                  <a:cxn ang="0">
                    <a:pos x="293" y="0"/>
                  </a:cxn>
                  <a:cxn ang="0">
                    <a:pos x="353" y="0"/>
                  </a:cxn>
                  <a:cxn ang="0">
                    <a:pos x="414" y="0"/>
                  </a:cxn>
                  <a:cxn ang="0">
                    <a:pos x="414" y="74"/>
                  </a:cxn>
                  <a:cxn ang="0">
                    <a:pos x="414" y="144"/>
                  </a:cxn>
                  <a:cxn ang="0">
                    <a:pos x="414" y="214"/>
                  </a:cxn>
                  <a:cxn ang="0">
                    <a:pos x="414" y="280"/>
                  </a:cxn>
                  <a:cxn ang="0">
                    <a:pos x="414" y="298"/>
                  </a:cxn>
                  <a:cxn ang="0">
                    <a:pos x="353" y="298"/>
                  </a:cxn>
                  <a:cxn ang="0">
                    <a:pos x="293" y="298"/>
                  </a:cxn>
                </a:cxnLst>
                <a:rect l="0" t="0" r="r" b="b"/>
                <a:pathLst>
                  <a:path w="414" h="298">
                    <a:moveTo>
                      <a:pt x="293" y="298"/>
                    </a:moveTo>
                    <a:lnTo>
                      <a:pt x="242" y="298"/>
                    </a:lnTo>
                    <a:lnTo>
                      <a:pt x="191" y="298"/>
                    </a:lnTo>
                    <a:lnTo>
                      <a:pt x="135" y="298"/>
                    </a:lnTo>
                    <a:lnTo>
                      <a:pt x="60" y="298"/>
                    </a:lnTo>
                    <a:lnTo>
                      <a:pt x="0" y="298"/>
                    </a:lnTo>
                    <a:lnTo>
                      <a:pt x="0" y="270"/>
                    </a:lnTo>
                    <a:lnTo>
                      <a:pt x="0" y="210"/>
                    </a:lnTo>
                    <a:lnTo>
                      <a:pt x="0" y="144"/>
                    </a:lnTo>
                    <a:lnTo>
                      <a:pt x="0" y="70"/>
                    </a:lnTo>
                    <a:lnTo>
                      <a:pt x="0" y="0"/>
                    </a:lnTo>
                    <a:lnTo>
                      <a:pt x="37" y="0"/>
                    </a:lnTo>
                    <a:lnTo>
                      <a:pt x="93" y="0"/>
                    </a:lnTo>
                    <a:lnTo>
                      <a:pt x="149" y="0"/>
                    </a:lnTo>
                    <a:lnTo>
                      <a:pt x="200" y="0"/>
                    </a:lnTo>
                    <a:lnTo>
                      <a:pt x="251" y="0"/>
                    </a:lnTo>
                    <a:lnTo>
                      <a:pt x="293" y="0"/>
                    </a:lnTo>
                    <a:lnTo>
                      <a:pt x="353" y="0"/>
                    </a:lnTo>
                    <a:lnTo>
                      <a:pt x="414" y="0"/>
                    </a:lnTo>
                    <a:lnTo>
                      <a:pt x="414" y="74"/>
                    </a:lnTo>
                    <a:lnTo>
                      <a:pt x="414" y="144"/>
                    </a:lnTo>
                    <a:lnTo>
                      <a:pt x="414" y="214"/>
                    </a:lnTo>
                    <a:lnTo>
                      <a:pt x="414" y="280"/>
                    </a:lnTo>
                    <a:lnTo>
                      <a:pt x="414" y="298"/>
                    </a:lnTo>
                    <a:lnTo>
                      <a:pt x="353" y="298"/>
                    </a:lnTo>
                    <a:lnTo>
                      <a:pt x="293" y="298"/>
                    </a:lnTo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033" name="Freeform 197"/>
              <p:cNvSpPr>
                <a:spLocks/>
              </p:cNvSpPr>
              <p:nvPr/>
            </p:nvSpPr>
            <p:spPr bwMode="auto">
              <a:xfrm>
                <a:off x="5132834" y="2199680"/>
                <a:ext cx="1225550" cy="1162050"/>
              </a:xfrm>
              <a:custGeom>
                <a:avLst/>
                <a:gdLst/>
                <a:ahLst/>
                <a:cxnLst>
                  <a:cxn ang="0">
                    <a:pos x="28" y="354"/>
                  </a:cxn>
                  <a:cxn ang="0">
                    <a:pos x="103" y="414"/>
                  </a:cxn>
                  <a:cxn ang="0">
                    <a:pos x="182" y="522"/>
                  </a:cxn>
                  <a:cxn ang="0">
                    <a:pos x="247" y="470"/>
                  </a:cxn>
                  <a:cxn ang="0">
                    <a:pos x="330" y="498"/>
                  </a:cxn>
                  <a:cxn ang="0">
                    <a:pos x="386" y="582"/>
                  </a:cxn>
                  <a:cxn ang="0">
                    <a:pos x="451" y="694"/>
                  </a:cxn>
                  <a:cxn ang="0">
                    <a:pos x="525" y="722"/>
                  </a:cxn>
                  <a:cxn ang="0">
                    <a:pos x="563" y="727"/>
                  </a:cxn>
                  <a:cxn ang="0">
                    <a:pos x="549" y="676"/>
                  </a:cxn>
                  <a:cxn ang="0">
                    <a:pos x="549" y="648"/>
                  </a:cxn>
                  <a:cxn ang="0">
                    <a:pos x="549" y="638"/>
                  </a:cxn>
                  <a:cxn ang="0">
                    <a:pos x="558" y="620"/>
                  </a:cxn>
                  <a:cxn ang="0">
                    <a:pos x="572" y="592"/>
                  </a:cxn>
                  <a:cxn ang="0">
                    <a:pos x="581" y="582"/>
                  </a:cxn>
                  <a:cxn ang="0">
                    <a:pos x="600" y="568"/>
                  </a:cxn>
                  <a:cxn ang="0">
                    <a:pos x="600" y="550"/>
                  </a:cxn>
                  <a:cxn ang="0">
                    <a:pos x="609" y="550"/>
                  </a:cxn>
                  <a:cxn ang="0">
                    <a:pos x="618" y="550"/>
                  </a:cxn>
                  <a:cxn ang="0">
                    <a:pos x="628" y="545"/>
                  </a:cxn>
                  <a:cxn ang="0">
                    <a:pos x="646" y="550"/>
                  </a:cxn>
                  <a:cxn ang="0">
                    <a:pos x="623" y="564"/>
                  </a:cxn>
                  <a:cxn ang="0">
                    <a:pos x="665" y="545"/>
                  </a:cxn>
                  <a:cxn ang="0">
                    <a:pos x="688" y="475"/>
                  </a:cxn>
                  <a:cxn ang="0">
                    <a:pos x="697" y="484"/>
                  </a:cxn>
                  <a:cxn ang="0">
                    <a:pos x="702" y="494"/>
                  </a:cxn>
                  <a:cxn ang="0">
                    <a:pos x="748" y="470"/>
                  </a:cxn>
                  <a:cxn ang="0">
                    <a:pos x="762" y="447"/>
                  </a:cxn>
                  <a:cxn ang="0">
                    <a:pos x="758" y="419"/>
                  </a:cxn>
                  <a:cxn ang="0">
                    <a:pos x="767" y="391"/>
                  </a:cxn>
                  <a:cxn ang="0">
                    <a:pos x="767" y="377"/>
                  </a:cxn>
                  <a:cxn ang="0">
                    <a:pos x="762" y="363"/>
                  </a:cxn>
                  <a:cxn ang="0">
                    <a:pos x="753" y="340"/>
                  </a:cxn>
                  <a:cxn ang="0">
                    <a:pos x="739" y="214"/>
                  </a:cxn>
                  <a:cxn ang="0">
                    <a:pos x="693" y="200"/>
                  </a:cxn>
                  <a:cxn ang="0">
                    <a:pos x="655" y="191"/>
                  </a:cxn>
                  <a:cxn ang="0">
                    <a:pos x="632" y="186"/>
                  </a:cxn>
                  <a:cxn ang="0">
                    <a:pos x="609" y="200"/>
                  </a:cxn>
                  <a:cxn ang="0">
                    <a:pos x="563" y="191"/>
                  </a:cxn>
                  <a:cxn ang="0">
                    <a:pos x="558" y="186"/>
                  </a:cxn>
                  <a:cxn ang="0">
                    <a:pos x="535" y="181"/>
                  </a:cxn>
                  <a:cxn ang="0">
                    <a:pos x="511" y="181"/>
                  </a:cxn>
                  <a:cxn ang="0">
                    <a:pos x="484" y="177"/>
                  </a:cxn>
                  <a:cxn ang="0">
                    <a:pos x="442" y="167"/>
                  </a:cxn>
                  <a:cxn ang="0">
                    <a:pos x="419" y="153"/>
                  </a:cxn>
                  <a:cxn ang="0">
                    <a:pos x="391" y="0"/>
                  </a:cxn>
                  <a:cxn ang="0">
                    <a:pos x="214" y="0"/>
                  </a:cxn>
                  <a:cxn ang="0">
                    <a:pos x="214" y="191"/>
                  </a:cxn>
                  <a:cxn ang="0">
                    <a:pos x="144" y="321"/>
                  </a:cxn>
                  <a:cxn ang="0">
                    <a:pos x="5" y="331"/>
                  </a:cxn>
                </a:cxnLst>
                <a:rect l="0" t="0" r="r" b="b"/>
                <a:pathLst>
                  <a:path w="772" h="732">
                    <a:moveTo>
                      <a:pt x="5" y="331"/>
                    </a:moveTo>
                    <a:lnTo>
                      <a:pt x="14" y="340"/>
                    </a:lnTo>
                    <a:lnTo>
                      <a:pt x="19" y="340"/>
                    </a:lnTo>
                    <a:lnTo>
                      <a:pt x="28" y="354"/>
                    </a:lnTo>
                    <a:lnTo>
                      <a:pt x="42" y="359"/>
                    </a:lnTo>
                    <a:lnTo>
                      <a:pt x="52" y="373"/>
                    </a:lnTo>
                    <a:lnTo>
                      <a:pt x="70" y="391"/>
                    </a:lnTo>
                    <a:lnTo>
                      <a:pt x="103" y="414"/>
                    </a:lnTo>
                    <a:lnTo>
                      <a:pt x="117" y="466"/>
                    </a:lnTo>
                    <a:lnTo>
                      <a:pt x="135" y="489"/>
                    </a:lnTo>
                    <a:lnTo>
                      <a:pt x="154" y="503"/>
                    </a:lnTo>
                    <a:lnTo>
                      <a:pt x="182" y="522"/>
                    </a:lnTo>
                    <a:lnTo>
                      <a:pt x="205" y="526"/>
                    </a:lnTo>
                    <a:lnTo>
                      <a:pt x="228" y="475"/>
                    </a:lnTo>
                    <a:lnTo>
                      <a:pt x="233" y="470"/>
                    </a:lnTo>
                    <a:lnTo>
                      <a:pt x="247" y="470"/>
                    </a:lnTo>
                    <a:lnTo>
                      <a:pt x="256" y="470"/>
                    </a:lnTo>
                    <a:lnTo>
                      <a:pt x="302" y="470"/>
                    </a:lnTo>
                    <a:lnTo>
                      <a:pt x="312" y="480"/>
                    </a:lnTo>
                    <a:lnTo>
                      <a:pt x="330" y="498"/>
                    </a:lnTo>
                    <a:lnTo>
                      <a:pt x="340" y="508"/>
                    </a:lnTo>
                    <a:lnTo>
                      <a:pt x="349" y="517"/>
                    </a:lnTo>
                    <a:lnTo>
                      <a:pt x="372" y="564"/>
                    </a:lnTo>
                    <a:lnTo>
                      <a:pt x="386" y="582"/>
                    </a:lnTo>
                    <a:lnTo>
                      <a:pt x="395" y="606"/>
                    </a:lnTo>
                    <a:lnTo>
                      <a:pt x="414" y="615"/>
                    </a:lnTo>
                    <a:lnTo>
                      <a:pt x="432" y="666"/>
                    </a:lnTo>
                    <a:lnTo>
                      <a:pt x="451" y="694"/>
                    </a:lnTo>
                    <a:lnTo>
                      <a:pt x="465" y="708"/>
                    </a:lnTo>
                    <a:lnTo>
                      <a:pt x="484" y="708"/>
                    </a:lnTo>
                    <a:lnTo>
                      <a:pt x="498" y="718"/>
                    </a:lnTo>
                    <a:lnTo>
                      <a:pt x="525" y="722"/>
                    </a:lnTo>
                    <a:lnTo>
                      <a:pt x="549" y="732"/>
                    </a:lnTo>
                    <a:lnTo>
                      <a:pt x="567" y="732"/>
                    </a:lnTo>
                    <a:lnTo>
                      <a:pt x="567" y="732"/>
                    </a:lnTo>
                    <a:lnTo>
                      <a:pt x="563" y="727"/>
                    </a:lnTo>
                    <a:lnTo>
                      <a:pt x="558" y="713"/>
                    </a:lnTo>
                    <a:lnTo>
                      <a:pt x="553" y="708"/>
                    </a:lnTo>
                    <a:lnTo>
                      <a:pt x="553" y="704"/>
                    </a:lnTo>
                    <a:lnTo>
                      <a:pt x="549" y="676"/>
                    </a:lnTo>
                    <a:lnTo>
                      <a:pt x="544" y="666"/>
                    </a:lnTo>
                    <a:lnTo>
                      <a:pt x="549" y="662"/>
                    </a:lnTo>
                    <a:lnTo>
                      <a:pt x="549" y="652"/>
                    </a:lnTo>
                    <a:lnTo>
                      <a:pt x="549" y="648"/>
                    </a:lnTo>
                    <a:lnTo>
                      <a:pt x="544" y="648"/>
                    </a:lnTo>
                    <a:lnTo>
                      <a:pt x="539" y="643"/>
                    </a:lnTo>
                    <a:lnTo>
                      <a:pt x="539" y="643"/>
                    </a:lnTo>
                    <a:lnTo>
                      <a:pt x="549" y="638"/>
                    </a:lnTo>
                    <a:lnTo>
                      <a:pt x="553" y="643"/>
                    </a:lnTo>
                    <a:lnTo>
                      <a:pt x="558" y="638"/>
                    </a:lnTo>
                    <a:lnTo>
                      <a:pt x="558" y="634"/>
                    </a:lnTo>
                    <a:lnTo>
                      <a:pt x="558" y="620"/>
                    </a:lnTo>
                    <a:lnTo>
                      <a:pt x="553" y="606"/>
                    </a:lnTo>
                    <a:lnTo>
                      <a:pt x="567" y="606"/>
                    </a:lnTo>
                    <a:lnTo>
                      <a:pt x="572" y="592"/>
                    </a:lnTo>
                    <a:lnTo>
                      <a:pt x="572" y="592"/>
                    </a:lnTo>
                    <a:lnTo>
                      <a:pt x="567" y="592"/>
                    </a:lnTo>
                    <a:lnTo>
                      <a:pt x="567" y="587"/>
                    </a:lnTo>
                    <a:lnTo>
                      <a:pt x="576" y="582"/>
                    </a:lnTo>
                    <a:lnTo>
                      <a:pt x="581" y="582"/>
                    </a:lnTo>
                    <a:lnTo>
                      <a:pt x="586" y="573"/>
                    </a:lnTo>
                    <a:lnTo>
                      <a:pt x="590" y="573"/>
                    </a:lnTo>
                    <a:lnTo>
                      <a:pt x="590" y="568"/>
                    </a:lnTo>
                    <a:lnTo>
                      <a:pt x="600" y="568"/>
                    </a:lnTo>
                    <a:lnTo>
                      <a:pt x="604" y="564"/>
                    </a:lnTo>
                    <a:lnTo>
                      <a:pt x="604" y="559"/>
                    </a:lnTo>
                    <a:lnTo>
                      <a:pt x="600" y="554"/>
                    </a:lnTo>
                    <a:lnTo>
                      <a:pt x="600" y="550"/>
                    </a:lnTo>
                    <a:lnTo>
                      <a:pt x="600" y="545"/>
                    </a:lnTo>
                    <a:lnTo>
                      <a:pt x="609" y="550"/>
                    </a:lnTo>
                    <a:lnTo>
                      <a:pt x="609" y="554"/>
                    </a:lnTo>
                    <a:lnTo>
                      <a:pt x="609" y="550"/>
                    </a:lnTo>
                    <a:lnTo>
                      <a:pt x="609" y="545"/>
                    </a:lnTo>
                    <a:lnTo>
                      <a:pt x="614" y="545"/>
                    </a:lnTo>
                    <a:lnTo>
                      <a:pt x="614" y="545"/>
                    </a:lnTo>
                    <a:lnTo>
                      <a:pt x="618" y="550"/>
                    </a:lnTo>
                    <a:lnTo>
                      <a:pt x="618" y="550"/>
                    </a:lnTo>
                    <a:lnTo>
                      <a:pt x="623" y="550"/>
                    </a:lnTo>
                    <a:lnTo>
                      <a:pt x="623" y="545"/>
                    </a:lnTo>
                    <a:lnTo>
                      <a:pt x="628" y="545"/>
                    </a:lnTo>
                    <a:lnTo>
                      <a:pt x="628" y="554"/>
                    </a:lnTo>
                    <a:lnTo>
                      <a:pt x="646" y="545"/>
                    </a:lnTo>
                    <a:lnTo>
                      <a:pt x="646" y="550"/>
                    </a:lnTo>
                    <a:lnTo>
                      <a:pt x="646" y="550"/>
                    </a:lnTo>
                    <a:lnTo>
                      <a:pt x="642" y="554"/>
                    </a:lnTo>
                    <a:lnTo>
                      <a:pt x="632" y="554"/>
                    </a:lnTo>
                    <a:lnTo>
                      <a:pt x="623" y="559"/>
                    </a:lnTo>
                    <a:lnTo>
                      <a:pt x="623" y="564"/>
                    </a:lnTo>
                    <a:lnTo>
                      <a:pt x="623" y="564"/>
                    </a:lnTo>
                    <a:lnTo>
                      <a:pt x="642" y="559"/>
                    </a:lnTo>
                    <a:lnTo>
                      <a:pt x="655" y="550"/>
                    </a:lnTo>
                    <a:lnTo>
                      <a:pt x="665" y="545"/>
                    </a:lnTo>
                    <a:lnTo>
                      <a:pt x="679" y="531"/>
                    </a:lnTo>
                    <a:lnTo>
                      <a:pt x="683" y="526"/>
                    </a:lnTo>
                    <a:lnTo>
                      <a:pt x="688" y="512"/>
                    </a:lnTo>
                    <a:lnTo>
                      <a:pt x="688" y="475"/>
                    </a:lnTo>
                    <a:lnTo>
                      <a:pt x="693" y="475"/>
                    </a:lnTo>
                    <a:lnTo>
                      <a:pt x="697" y="470"/>
                    </a:lnTo>
                    <a:lnTo>
                      <a:pt x="697" y="470"/>
                    </a:lnTo>
                    <a:lnTo>
                      <a:pt x="697" y="484"/>
                    </a:lnTo>
                    <a:lnTo>
                      <a:pt x="707" y="484"/>
                    </a:lnTo>
                    <a:lnTo>
                      <a:pt x="707" y="489"/>
                    </a:lnTo>
                    <a:lnTo>
                      <a:pt x="697" y="494"/>
                    </a:lnTo>
                    <a:lnTo>
                      <a:pt x="702" y="494"/>
                    </a:lnTo>
                    <a:lnTo>
                      <a:pt x="720" y="484"/>
                    </a:lnTo>
                    <a:lnTo>
                      <a:pt x="734" y="480"/>
                    </a:lnTo>
                    <a:lnTo>
                      <a:pt x="753" y="475"/>
                    </a:lnTo>
                    <a:lnTo>
                      <a:pt x="748" y="470"/>
                    </a:lnTo>
                    <a:lnTo>
                      <a:pt x="753" y="466"/>
                    </a:lnTo>
                    <a:lnTo>
                      <a:pt x="758" y="456"/>
                    </a:lnTo>
                    <a:lnTo>
                      <a:pt x="758" y="452"/>
                    </a:lnTo>
                    <a:lnTo>
                      <a:pt x="762" y="447"/>
                    </a:lnTo>
                    <a:lnTo>
                      <a:pt x="762" y="438"/>
                    </a:lnTo>
                    <a:lnTo>
                      <a:pt x="758" y="433"/>
                    </a:lnTo>
                    <a:lnTo>
                      <a:pt x="762" y="428"/>
                    </a:lnTo>
                    <a:lnTo>
                      <a:pt x="758" y="419"/>
                    </a:lnTo>
                    <a:lnTo>
                      <a:pt x="767" y="401"/>
                    </a:lnTo>
                    <a:lnTo>
                      <a:pt x="767" y="396"/>
                    </a:lnTo>
                    <a:lnTo>
                      <a:pt x="772" y="391"/>
                    </a:lnTo>
                    <a:lnTo>
                      <a:pt x="767" y="391"/>
                    </a:lnTo>
                    <a:lnTo>
                      <a:pt x="772" y="387"/>
                    </a:lnTo>
                    <a:lnTo>
                      <a:pt x="772" y="382"/>
                    </a:lnTo>
                    <a:lnTo>
                      <a:pt x="772" y="377"/>
                    </a:lnTo>
                    <a:lnTo>
                      <a:pt x="767" y="377"/>
                    </a:lnTo>
                    <a:lnTo>
                      <a:pt x="767" y="377"/>
                    </a:lnTo>
                    <a:lnTo>
                      <a:pt x="767" y="377"/>
                    </a:lnTo>
                    <a:lnTo>
                      <a:pt x="762" y="368"/>
                    </a:lnTo>
                    <a:lnTo>
                      <a:pt x="762" y="363"/>
                    </a:lnTo>
                    <a:lnTo>
                      <a:pt x="758" y="359"/>
                    </a:lnTo>
                    <a:lnTo>
                      <a:pt x="758" y="354"/>
                    </a:lnTo>
                    <a:lnTo>
                      <a:pt x="753" y="349"/>
                    </a:lnTo>
                    <a:lnTo>
                      <a:pt x="753" y="340"/>
                    </a:lnTo>
                    <a:lnTo>
                      <a:pt x="753" y="335"/>
                    </a:lnTo>
                    <a:lnTo>
                      <a:pt x="739" y="321"/>
                    </a:lnTo>
                    <a:lnTo>
                      <a:pt x="739" y="251"/>
                    </a:lnTo>
                    <a:lnTo>
                      <a:pt x="739" y="214"/>
                    </a:lnTo>
                    <a:lnTo>
                      <a:pt x="734" y="209"/>
                    </a:lnTo>
                    <a:lnTo>
                      <a:pt x="720" y="214"/>
                    </a:lnTo>
                    <a:lnTo>
                      <a:pt x="716" y="205"/>
                    </a:lnTo>
                    <a:lnTo>
                      <a:pt x="693" y="200"/>
                    </a:lnTo>
                    <a:lnTo>
                      <a:pt x="688" y="191"/>
                    </a:lnTo>
                    <a:lnTo>
                      <a:pt x="674" y="181"/>
                    </a:lnTo>
                    <a:lnTo>
                      <a:pt x="665" y="191"/>
                    </a:lnTo>
                    <a:lnTo>
                      <a:pt x="655" y="191"/>
                    </a:lnTo>
                    <a:lnTo>
                      <a:pt x="651" y="186"/>
                    </a:lnTo>
                    <a:lnTo>
                      <a:pt x="642" y="191"/>
                    </a:lnTo>
                    <a:lnTo>
                      <a:pt x="642" y="191"/>
                    </a:lnTo>
                    <a:lnTo>
                      <a:pt x="632" y="186"/>
                    </a:lnTo>
                    <a:lnTo>
                      <a:pt x="618" y="195"/>
                    </a:lnTo>
                    <a:lnTo>
                      <a:pt x="614" y="200"/>
                    </a:lnTo>
                    <a:lnTo>
                      <a:pt x="609" y="195"/>
                    </a:lnTo>
                    <a:lnTo>
                      <a:pt x="609" y="200"/>
                    </a:lnTo>
                    <a:lnTo>
                      <a:pt x="604" y="195"/>
                    </a:lnTo>
                    <a:lnTo>
                      <a:pt x="586" y="191"/>
                    </a:lnTo>
                    <a:lnTo>
                      <a:pt x="581" y="186"/>
                    </a:lnTo>
                    <a:lnTo>
                      <a:pt x="563" y="191"/>
                    </a:lnTo>
                    <a:lnTo>
                      <a:pt x="563" y="195"/>
                    </a:lnTo>
                    <a:lnTo>
                      <a:pt x="558" y="200"/>
                    </a:lnTo>
                    <a:lnTo>
                      <a:pt x="558" y="195"/>
                    </a:lnTo>
                    <a:lnTo>
                      <a:pt x="558" y="186"/>
                    </a:lnTo>
                    <a:lnTo>
                      <a:pt x="544" y="195"/>
                    </a:lnTo>
                    <a:lnTo>
                      <a:pt x="539" y="186"/>
                    </a:lnTo>
                    <a:lnTo>
                      <a:pt x="535" y="186"/>
                    </a:lnTo>
                    <a:lnTo>
                      <a:pt x="535" y="181"/>
                    </a:lnTo>
                    <a:lnTo>
                      <a:pt x="530" y="181"/>
                    </a:lnTo>
                    <a:lnTo>
                      <a:pt x="516" y="191"/>
                    </a:lnTo>
                    <a:lnTo>
                      <a:pt x="511" y="191"/>
                    </a:lnTo>
                    <a:lnTo>
                      <a:pt x="511" y="181"/>
                    </a:lnTo>
                    <a:lnTo>
                      <a:pt x="507" y="181"/>
                    </a:lnTo>
                    <a:lnTo>
                      <a:pt x="502" y="172"/>
                    </a:lnTo>
                    <a:lnTo>
                      <a:pt x="488" y="172"/>
                    </a:lnTo>
                    <a:lnTo>
                      <a:pt x="484" y="177"/>
                    </a:lnTo>
                    <a:lnTo>
                      <a:pt x="474" y="167"/>
                    </a:lnTo>
                    <a:lnTo>
                      <a:pt x="465" y="172"/>
                    </a:lnTo>
                    <a:lnTo>
                      <a:pt x="451" y="167"/>
                    </a:lnTo>
                    <a:lnTo>
                      <a:pt x="442" y="167"/>
                    </a:lnTo>
                    <a:lnTo>
                      <a:pt x="437" y="158"/>
                    </a:lnTo>
                    <a:lnTo>
                      <a:pt x="428" y="149"/>
                    </a:lnTo>
                    <a:lnTo>
                      <a:pt x="428" y="153"/>
                    </a:lnTo>
                    <a:lnTo>
                      <a:pt x="419" y="153"/>
                    </a:lnTo>
                    <a:lnTo>
                      <a:pt x="414" y="153"/>
                    </a:lnTo>
                    <a:lnTo>
                      <a:pt x="400" y="139"/>
                    </a:lnTo>
                    <a:lnTo>
                      <a:pt x="391" y="139"/>
                    </a:lnTo>
                    <a:lnTo>
                      <a:pt x="391" y="0"/>
                    </a:lnTo>
                    <a:lnTo>
                      <a:pt x="358" y="0"/>
                    </a:lnTo>
                    <a:lnTo>
                      <a:pt x="302" y="0"/>
                    </a:lnTo>
                    <a:lnTo>
                      <a:pt x="247" y="0"/>
                    </a:lnTo>
                    <a:lnTo>
                      <a:pt x="214" y="0"/>
                    </a:lnTo>
                    <a:lnTo>
                      <a:pt x="214" y="0"/>
                    </a:lnTo>
                    <a:lnTo>
                      <a:pt x="214" y="60"/>
                    </a:lnTo>
                    <a:lnTo>
                      <a:pt x="214" y="125"/>
                    </a:lnTo>
                    <a:lnTo>
                      <a:pt x="214" y="191"/>
                    </a:lnTo>
                    <a:lnTo>
                      <a:pt x="214" y="256"/>
                    </a:lnTo>
                    <a:lnTo>
                      <a:pt x="214" y="321"/>
                    </a:lnTo>
                    <a:lnTo>
                      <a:pt x="196" y="321"/>
                    </a:lnTo>
                    <a:lnTo>
                      <a:pt x="144" y="321"/>
                    </a:lnTo>
                    <a:lnTo>
                      <a:pt x="84" y="321"/>
                    </a:lnTo>
                    <a:lnTo>
                      <a:pt x="33" y="321"/>
                    </a:lnTo>
                    <a:lnTo>
                      <a:pt x="0" y="321"/>
                    </a:lnTo>
                    <a:lnTo>
                      <a:pt x="5" y="331"/>
                    </a:lnTo>
                    <a:close/>
                  </a:path>
                </a:pathLst>
              </a:custGeom>
              <a:solidFill>
                <a:srgbClr val="EAEAEA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034" name="Freeform 198"/>
              <p:cNvSpPr>
                <a:spLocks/>
              </p:cNvSpPr>
              <p:nvPr/>
            </p:nvSpPr>
            <p:spPr bwMode="auto">
              <a:xfrm>
                <a:off x="5132834" y="2199680"/>
                <a:ext cx="1225550" cy="1162050"/>
              </a:xfrm>
              <a:custGeom>
                <a:avLst/>
                <a:gdLst/>
                <a:ahLst/>
                <a:cxnLst>
                  <a:cxn ang="0">
                    <a:pos x="28" y="354"/>
                  </a:cxn>
                  <a:cxn ang="0">
                    <a:pos x="103" y="414"/>
                  </a:cxn>
                  <a:cxn ang="0">
                    <a:pos x="182" y="522"/>
                  </a:cxn>
                  <a:cxn ang="0">
                    <a:pos x="247" y="470"/>
                  </a:cxn>
                  <a:cxn ang="0">
                    <a:pos x="330" y="498"/>
                  </a:cxn>
                  <a:cxn ang="0">
                    <a:pos x="386" y="582"/>
                  </a:cxn>
                  <a:cxn ang="0">
                    <a:pos x="451" y="694"/>
                  </a:cxn>
                  <a:cxn ang="0">
                    <a:pos x="525" y="722"/>
                  </a:cxn>
                  <a:cxn ang="0">
                    <a:pos x="563" y="727"/>
                  </a:cxn>
                  <a:cxn ang="0">
                    <a:pos x="549" y="676"/>
                  </a:cxn>
                  <a:cxn ang="0">
                    <a:pos x="549" y="648"/>
                  </a:cxn>
                  <a:cxn ang="0">
                    <a:pos x="549" y="638"/>
                  </a:cxn>
                  <a:cxn ang="0">
                    <a:pos x="558" y="620"/>
                  </a:cxn>
                  <a:cxn ang="0">
                    <a:pos x="572" y="592"/>
                  </a:cxn>
                  <a:cxn ang="0">
                    <a:pos x="581" y="582"/>
                  </a:cxn>
                  <a:cxn ang="0">
                    <a:pos x="600" y="568"/>
                  </a:cxn>
                  <a:cxn ang="0">
                    <a:pos x="600" y="550"/>
                  </a:cxn>
                  <a:cxn ang="0">
                    <a:pos x="609" y="550"/>
                  </a:cxn>
                  <a:cxn ang="0">
                    <a:pos x="618" y="550"/>
                  </a:cxn>
                  <a:cxn ang="0">
                    <a:pos x="628" y="545"/>
                  </a:cxn>
                  <a:cxn ang="0">
                    <a:pos x="646" y="550"/>
                  </a:cxn>
                  <a:cxn ang="0">
                    <a:pos x="623" y="564"/>
                  </a:cxn>
                  <a:cxn ang="0">
                    <a:pos x="665" y="545"/>
                  </a:cxn>
                  <a:cxn ang="0">
                    <a:pos x="688" y="475"/>
                  </a:cxn>
                  <a:cxn ang="0">
                    <a:pos x="697" y="484"/>
                  </a:cxn>
                  <a:cxn ang="0">
                    <a:pos x="702" y="494"/>
                  </a:cxn>
                  <a:cxn ang="0">
                    <a:pos x="748" y="470"/>
                  </a:cxn>
                  <a:cxn ang="0">
                    <a:pos x="762" y="447"/>
                  </a:cxn>
                  <a:cxn ang="0">
                    <a:pos x="758" y="419"/>
                  </a:cxn>
                  <a:cxn ang="0">
                    <a:pos x="767" y="391"/>
                  </a:cxn>
                  <a:cxn ang="0">
                    <a:pos x="767" y="377"/>
                  </a:cxn>
                  <a:cxn ang="0">
                    <a:pos x="762" y="363"/>
                  </a:cxn>
                  <a:cxn ang="0">
                    <a:pos x="753" y="340"/>
                  </a:cxn>
                  <a:cxn ang="0">
                    <a:pos x="739" y="214"/>
                  </a:cxn>
                  <a:cxn ang="0">
                    <a:pos x="693" y="200"/>
                  </a:cxn>
                  <a:cxn ang="0">
                    <a:pos x="655" y="191"/>
                  </a:cxn>
                  <a:cxn ang="0">
                    <a:pos x="632" y="186"/>
                  </a:cxn>
                  <a:cxn ang="0">
                    <a:pos x="609" y="200"/>
                  </a:cxn>
                  <a:cxn ang="0">
                    <a:pos x="563" y="191"/>
                  </a:cxn>
                  <a:cxn ang="0">
                    <a:pos x="558" y="186"/>
                  </a:cxn>
                  <a:cxn ang="0">
                    <a:pos x="535" y="181"/>
                  </a:cxn>
                  <a:cxn ang="0">
                    <a:pos x="511" y="181"/>
                  </a:cxn>
                  <a:cxn ang="0">
                    <a:pos x="484" y="177"/>
                  </a:cxn>
                  <a:cxn ang="0">
                    <a:pos x="442" y="167"/>
                  </a:cxn>
                  <a:cxn ang="0">
                    <a:pos x="419" y="153"/>
                  </a:cxn>
                  <a:cxn ang="0">
                    <a:pos x="391" y="0"/>
                  </a:cxn>
                  <a:cxn ang="0">
                    <a:pos x="214" y="0"/>
                  </a:cxn>
                  <a:cxn ang="0">
                    <a:pos x="214" y="191"/>
                  </a:cxn>
                  <a:cxn ang="0">
                    <a:pos x="144" y="321"/>
                  </a:cxn>
                </a:cxnLst>
                <a:rect l="0" t="0" r="r" b="b"/>
                <a:pathLst>
                  <a:path w="772" h="732">
                    <a:moveTo>
                      <a:pt x="5" y="331"/>
                    </a:moveTo>
                    <a:lnTo>
                      <a:pt x="14" y="340"/>
                    </a:lnTo>
                    <a:lnTo>
                      <a:pt x="19" y="340"/>
                    </a:lnTo>
                    <a:lnTo>
                      <a:pt x="28" y="354"/>
                    </a:lnTo>
                    <a:lnTo>
                      <a:pt x="42" y="359"/>
                    </a:lnTo>
                    <a:lnTo>
                      <a:pt x="52" y="373"/>
                    </a:lnTo>
                    <a:lnTo>
                      <a:pt x="70" y="391"/>
                    </a:lnTo>
                    <a:lnTo>
                      <a:pt x="103" y="414"/>
                    </a:lnTo>
                    <a:lnTo>
                      <a:pt x="117" y="466"/>
                    </a:lnTo>
                    <a:lnTo>
                      <a:pt x="135" y="489"/>
                    </a:lnTo>
                    <a:lnTo>
                      <a:pt x="154" y="503"/>
                    </a:lnTo>
                    <a:lnTo>
                      <a:pt x="182" y="522"/>
                    </a:lnTo>
                    <a:lnTo>
                      <a:pt x="205" y="526"/>
                    </a:lnTo>
                    <a:lnTo>
                      <a:pt x="228" y="475"/>
                    </a:lnTo>
                    <a:lnTo>
                      <a:pt x="233" y="470"/>
                    </a:lnTo>
                    <a:lnTo>
                      <a:pt x="247" y="470"/>
                    </a:lnTo>
                    <a:lnTo>
                      <a:pt x="256" y="470"/>
                    </a:lnTo>
                    <a:lnTo>
                      <a:pt x="302" y="470"/>
                    </a:lnTo>
                    <a:lnTo>
                      <a:pt x="312" y="480"/>
                    </a:lnTo>
                    <a:lnTo>
                      <a:pt x="330" y="498"/>
                    </a:lnTo>
                    <a:lnTo>
                      <a:pt x="340" y="508"/>
                    </a:lnTo>
                    <a:lnTo>
                      <a:pt x="349" y="517"/>
                    </a:lnTo>
                    <a:lnTo>
                      <a:pt x="372" y="564"/>
                    </a:lnTo>
                    <a:lnTo>
                      <a:pt x="386" y="582"/>
                    </a:lnTo>
                    <a:lnTo>
                      <a:pt x="395" y="606"/>
                    </a:lnTo>
                    <a:lnTo>
                      <a:pt x="414" y="615"/>
                    </a:lnTo>
                    <a:lnTo>
                      <a:pt x="432" y="666"/>
                    </a:lnTo>
                    <a:lnTo>
                      <a:pt x="451" y="694"/>
                    </a:lnTo>
                    <a:lnTo>
                      <a:pt x="465" y="708"/>
                    </a:lnTo>
                    <a:lnTo>
                      <a:pt x="484" y="708"/>
                    </a:lnTo>
                    <a:lnTo>
                      <a:pt x="498" y="718"/>
                    </a:lnTo>
                    <a:lnTo>
                      <a:pt x="525" y="722"/>
                    </a:lnTo>
                    <a:lnTo>
                      <a:pt x="549" y="732"/>
                    </a:lnTo>
                    <a:lnTo>
                      <a:pt x="567" y="732"/>
                    </a:lnTo>
                    <a:lnTo>
                      <a:pt x="567" y="732"/>
                    </a:lnTo>
                    <a:lnTo>
                      <a:pt x="563" y="727"/>
                    </a:lnTo>
                    <a:lnTo>
                      <a:pt x="558" y="713"/>
                    </a:lnTo>
                    <a:lnTo>
                      <a:pt x="553" y="708"/>
                    </a:lnTo>
                    <a:lnTo>
                      <a:pt x="553" y="704"/>
                    </a:lnTo>
                    <a:lnTo>
                      <a:pt x="549" y="676"/>
                    </a:lnTo>
                    <a:lnTo>
                      <a:pt x="544" y="666"/>
                    </a:lnTo>
                    <a:lnTo>
                      <a:pt x="549" y="662"/>
                    </a:lnTo>
                    <a:lnTo>
                      <a:pt x="549" y="652"/>
                    </a:lnTo>
                    <a:lnTo>
                      <a:pt x="549" y="648"/>
                    </a:lnTo>
                    <a:lnTo>
                      <a:pt x="544" y="648"/>
                    </a:lnTo>
                    <a:lnTo>
                      <a:pt x="539" y="643"/>
                    </a:lnTo>
                    <a:lnTo>
                      <a:pt x="539" y="643"/>
                    </a:lnTo>
                    <a:lnTo>
                      <a:pt x="549" y="638"/>
                    </a:lnTo>
                    <a:lnTo>
                      <a:pt x="553" y="643"/>
                    </a:lnTo>
                    <a:lnTo>
                      <a:pt x="558" y="638"/>
                    </a:lnTo>
                    <a:lnTo>
                      <a:pt x="558" y="634"/>
                    </a:lnTo>
                    <a:lnTo>
                      <a:pt x="558" y="620"/>
                    </a:lnTo>
                    <a:lnTo>
                      <a:pt x="553" y="606"/>
                    </a:lnTo>
                    <a:lnTo>
                      <a:pt x="567" y="606"/>
                    </a:lnTo>
                    <a:lnTo>
                      <a:pt x="572" y="592"/>
                    </a:lnTo>
                    <a:lnTo>
                      <a:pt x="572" y="592"/>
                    </a:lnTo>
                    <a:lnTo>
                      <a:pt x="567" y="592"/>
                    </a:lnTo>
                    <a:lnTo>
                      <a:pt x="567" y="587"/>
                    </a:lnTo>
                    <a:lnTo>
                      <a:pt x="576" y="582"/>
                    </a:lnTo>
                    <a:lnTo>
                      <a:pt x="581" y="582"/>
                    </a:lnTo>
                    <a:lnTo>
                      <a:pt x="586" y="573"/>
                    </a:lnTo>
                    <a:lnTo>
                      <a:pt x="590" y="573"/>
                    </a:lnTo>
                    <a:lnTo>
                      <a:pt x="590" y="568"/>
                    </a:lnTo>
                    <a:lnTo>
                      <a:pt x="600" y="568"/>
                    </a:lnTo>
                    <a:lnTo>
                      <a:pt x="604" y="564"/>
                    </a:lnTo>
                    <a:lnTo>
                      <a:pt x="604" y="559"/>
                    </a:lnTo>
                    <a:lnTo>
                      <a:pt x="600" y="554"/>
                    </a:lnTo>
                    <a:lnTo>
                      <a:pt x="600" y="550"/>
                    </a:lnTo>
                    <a:lnTo>
                      <a:pt x="600" y="545"/>
                    </a:lnTo>
                    <a:lnTo>
                      <a:pt x="609" y="550"/>
                    </a:lnTo>
                    <a:lnTo>
                      <a:pt x="609" y="554"/>
                    </a:lnTo>
                    <a:lnTo>
                      <a:pt x="609" y="550"/>
                    </a:lnTo>
                    <a:lnTo>
                      <a:pt x="609" y="545"/>
                    </a:lnTo>
                    <a:lnTo>
                      <a:pt x="614" y="545"/>
                    </a:lnTo>
                    <a:lnTo>
                      <a:pt x="614" y="545"/>
                    </a:lnTo>
                    <a:lnTo>
                      <a:pt x="618" y="550"/>
                    </a:lnTo>
                    <a:lnTo>
                      <a:pt x="618" y="550"/>
                    </a:lnTo>
                    <a:lnTo>
                      <a:pt x="623" y="550"/>
                    </a:lnTo>
                    <a:lnTo>
                      <a:pt x="623" y="545"/>
                    </a:lnTo>
                    <a:lnTo>
                      <a:pt x="628" y="545"/>
                    </a:lnTo>
                    <a:lnTo>
                      <a:pt x="628" y="554"/>
                    </a:lnTo>
                    <a:lnTo>
                      <a:pt x="646" y="545"/>
                    </a:lnTo>
                    <a:lnTo>
                      <a:pt x="646" y="550"/>
                    </a:lnTo>
                    <a:lnTo>
                      <a:pt x="646" y="550"/>
                    </a:lnTo>
                    <a:lnTo>
                      <a:pt x="642" y="554"/>
                    </a:lnTo>
                    <a:lnTo>
                      <a:pt x="632" y="554"/>
                    </a:lnTo>
                    <a:lnTo>
                      <a:pt x="623" y="559"/>
                    </a:lnTo>
                    <a:lnTo>
                      <a:pt x="623" y="564"/>
                    </a:lnTo>
                    <a:lnTo>
                      <a:pt x="623" y="564"/>
                    </a:lnTo>
                    <a:lnTo>
                      <a:pt x="642" y="559"/>
                    </a:lnTo>
                    <a:lnTo>
                      <a:pt x="655" y="550"/>
                    </a:lnTo>
                    <a:lnTo>
                      <a:pt x="665" y="545"/>
                    </a:lnTo>
                    <a:lnTo>
                      <a:pt x="679" y="531"/>
                    </a:lnTo>
                    <a:lnTo>
                      <a:pt x="683" y="526"/>
                    </a:lnTo>
                    <a:lnTo>
                      <a:pt x="688" y="512"/>
                    </a:lnTo>
                    <a:lnTo>
                      <a:pt x="688" y="475"/>
                    </a:lnTo>
                    <a:lnTo>
                      <a:pt x="693" y="475"/>
                    </a:lnTo>
                    <a:lnTo>
                      <a:pt x="697" y="470"/>
                    </a:lnTo>
                    <a:lnTo>
                      <a:pt x="697" y="470"/>
                    </a:lnTo>
                    <a:lnTo>
                      <a:pt x="697" y="484"/>
                    </a:lnTo>
                    <a:lnTo>
                      <a:pt x="707" y="484"/>
                    </a:lnTo>
                    <a:lnTo>
                      <a:pt x="707" y="489"/>
                    </a:lnTo>
                    <a:lnTo>
                      <a:pt x="697" y="494"/>
                    </a:lnTo>
                    <a:lnTo>
                      <a:pt x="702" y="494"/>
                    </a:lnTo>
                    <a:lnTo>
                      <a:pt x="720" y="484"/>
                    </a:lnTo>
                    <a:lnTo>
                      <a:pt x="734" y="480"/>
                    </a:lnTo>
                    <a:lnTo>
                      <a:pt x="753" y="475"/>
                    </a:lnTo>
                    <a:lnTo>
                      <a:pt x="748" y="470"/>
                    </a:lnTo>
                    <a:lnTo>
                      <a:pt x="753" y="466"/>
                    </a:lnTo>
                    <a:lnTo>
                      <a:pt x="758" y="456"/>
                    </a:lnTo>
                    <a:lnTo>
                      <a:pt x="758" y="452"/>
                    </a:lnTo>
                    <a:lnTo>
                      <a:pt x="762" y="447"/>
                    </a:lnTo>
                    <a:lnTo>
                      <a:pt x="762" y="438"/>
                    </a:lnTo>
                    <a:lnTo>
                      <a:pt x="758" y="433"/>
                    </a:lnTo>
                    <a:lnTo>
                      <a:pt x="762" y="428"/>
                    </a:lnTo>
                    <a:lnTo>
                      <a:pt x="758" y="419"/>
                    </a:lnTo>
                    <a:lnTo>
                      <a:pt x="767" y="401"/>
                    </a:lnTo>
                    <a:lnTo>
                      <a:pt x="767" y="396"/>
                    </a:lnTo>
                    <a:lnTo>
                      <a:pt x="772" y="391"/>
                    </a:lnTo>
                    <a:lnTo>
                      <a:pt x="767" y="391"/>
                    </a:lnTo>
                    <a:lnTo>
                      <a:pt x="772" y="387"/>
                    </a:lnTo>
                    <a:lnTo>
                      <a:pt x="772" y="382"/>
                    </a:lnTo>
                    <a:lnTo>
                      <a:pt x="772" y="377"/>
                    </a:lnTo>
                    <a:lnTo>
                      <a:pt x="767" y="377"/>
                    </a:lnTo>
                    <a:lnTo>
                      <a:pt x="767" y="377"/>
                    </a:lnTo>
                    <a:lnTo>
                      <a:pt x="767" y="377"/>
                    </a:lnTo>
                    <a:lnTo>
                      <a:pt x="762" y="368"/>
                    </a:lnTo>
                    <a:lnTo>
                      <a:pt x="762" y="363"/>
                    </a:lnTo>
                    <a:lnTo>
                      <a:pt x="758" y="359"/>
                    </a:lnTo>
                    <a:lnTo>
                      <a:pt x="758" y="354"/>
                    </a:lnTo>
                    <a:lnTo>
                      <a:pt x="753" y="349"/>
                    </a:lnTo>
                    <a:lnTo>
                      <a:pt x="753" y="340"/>
                    </a:lnTo>
                    <a:lnTo>
                      <a:pt x="753" y="335"/>
                    </a:lnTo>
                    <a:lnTo>
                      <a:pt x="739" y="321"/>
                    </a:lnTo>
                    <a:lnTo>
                      <a:pt x="739" y="251"/>
                    </a:lnTo>
                    <a:lnTo>
                      <a:pt x="739" y="214"/>
                    </a:lnTo>
                    <a:lnTo>
                      <a:pt x="734" y="209"/>
                    </a:lnTo>
                    <a:lnTo>
                      <a:pt x="720" y="214"/>
                    </a:lnTo>
                    <a:lnTo>
                      <a:pt x="716" y="205"/>
                    </a:lnTo>
                    <a:lnTo>
                      <a:pt x="693" y="200"/>
                    </a:lnTo>
                    <a:lnTo>
                      <a:pt x="688" y="191"/>
                    </a:lnTo>
                    <a:lnTo>
                      <a:pt x="674" y="181"/>
                    </a:lnTo>
                    <a:lnTo>
                      <a:pt x="665" y="191"/>
                    </a:lnTo>
                    <a:lnTo>
                      <a:pt x="655" y="191"/>
                    </a:lnTo>
                    <a:lnTo>
                      <a:pt x="651" y="186"/>
                    </a:lnTo>
                    <a:lnTo>
                      <a:pt x="642" y="191"/>
                    </a:lnTo>
                    <a:lnTo>
                      <a:pt x="642" y="191"/>
                    </a:lnTo>
                    <a:lnTo>
                      <a:pt x="632" y="186"/>
                    </a:lnTo>
                    <a:lnTo>
                      <a:pt x="618" y="195"/>
                    </a:lnTo>
                    <a:lnTo>
                      <a:pt x="614" y="200"/>
                    </a:lnTo>
                    <a:lnTo>
                      <a:pt x="609" y="195"/>
                    </a:lnTo>
                    <a:lnTo>
                      <a:pt x="609" y="200"/>
                    </a:lnTo>
                    <a:lnTo>
                      <a:pt x="604" y="195"/>
                    </a:lnTo>
                    <a:lnTo>
                      <a:pt x="586" y="191"/>
                    </a:lnTo>
                    <a:lnTo>
                      <a:pt x="581" y="186"/>
                    </a:lnTo>
                    <a:lnTo>
                      <a:pt x="563" y="191"/>
                    </a:lnTo>
                    <a:lnTo>
                      <a:pt x="563" y="195"/>
                    </a:lnTo>
                    <a:lnTo>
                      <a:pt x="558" y="200"/>
                    </a:lnTo>
                    <a:lnTo>
                      <a:pt x="558" y="195"/>
                    </a:lnTo>
                    <a:lnTo>
                      <a:pt x="558" y="186"/>
                    </a:lnTo>
                    <a:lnTo>
                      <a:pt x="544" y="195"/>
                    </a:lnTo>
                    <a:lnTo>
                      <a:pt x="539" y="186"/>
                    </a:lnTo>
                    <a:lnTo>
                      <a:pt x="535" y="186"/>
                    </a:lnTo>
                    <a:lnTo>
                      <a:pt x="535" y="181"/>
                    </a:lnTo>
                    <a:lnTo>
                      <a:pt x="530" y="181"/>
                    </a:lnTo>
                    <a:lnTo>
                      <a:pt x="516" y="191"/>
                    </a:lnTo>
                    <a:lnTo>
                      <a:pt x="511" y="191"/>
                    </a:lnTo>
                    <a:lnTo>
                      <a:pt x="511" y="181"/>
                    </a:lnTo>
                    <a:lnTo>
                      <a:pt x="507" y="181"/>
                    </a:lnTo>
                    <a:lnTo>
                      <a:pt x="502" y="172"/>
                    </a:lnTo>
                    <a:lnTo>
                      <a:pt x="488" y="172"/>
                    </a:lnTo>
                    <a:lnTo>
                      <a:pt x="484" y="177"/>
                    </a:lnTo>
                    <a:lnTo>
                      <a:pt x="474" y="167"/>
                    </a:lnTo>
                    <a:lnTo>
                      <a:pt x="465" y="172"/>
                    </a:lnTo>
                    <a:lnTo>
                      <a:pt x="451" y="167"/>
                    </a:lnTo>
                    <a:lnTo>
                      <a:pt x="442" y="167"/>
                    </a:lnTo>
                    <a:lnTo>
                      <a:pt x="437" y="158"/>
                    </a:lnTo>
                    <a:lnTo>
                      <a:pt x="428" y="149"/>
                    </a:lnTo>
                    <a:lnTo>
                      <a:pt x="428" y="153"/>
                    </a:lnTo>
                    <a:lnTo>
                      <a:pt x="419" y="153"/>
                    </a:lnTo>
                    <a:lnTo>
                      <a:pt x="414" y="153"/>
                    </a:lnTo>
                    <a:lnTo>
                      <a:pt x="400" y="139"/>
                    </a:lnTo>
                    <a:lnTo>
                      <a:pt x="391" y="139"/>
                    </a:lnTo>
                    <a:lnTo>
                      <a:pt x="391" y="0"/>
                    </a:lnTo>
                    <a:lnTo>
                      <a:pt x="358" y="0"/>
                    </a:lnTo>
                    <a:lnTo>
                      <a:pt x="302" y="0"/>
                    </a:lnTo>
                    <a:lnTo>
                      <a:pt x="247" y="0"/>
                    </a:lnTo>
                    <a:lnTo>
                      <a:pt x="214" y="0"/>
                    </a:lnTo>
                    <a:lnTo>
                      <a:pt x="214" y="0"/>
                    </a:lnTo>
                    <a:lnTo>
                      <a:pt x="214" y="60"/>
                    </a:lnTo>
                    <a:lnTo>
                      <a:pt x="214" y="125"/>
                    </a:lnTo>
                    <a:lnTo>
                      <a:pt x="214" y="191"/>
                    </a:lnTo>
                    <a:lnTo>
                      <a:pt x="214" y="256"/>
                    </a:lnTo>
                    <a:lnTo>
                      <a:pt x="214" y="321"/>
                    </a:lnTo>
                    <a:lnTo>
                      <a:pt x="196" y="321"/>
                    </a:lnTo>
                    <a:lnTo>
                      <a:pt x="144" y="321"/>
                    </a:lnTo>
                    <a:lnTo>
                      <a:pt x="84" y="321"/>
                    </a:lnTo>
                    <a:lnTo>
                      <a:pt x="33" y="321"/>
                    </a:lnTo>
                    <a:lnTo>
                      <a:pt x="0" y="321"/>
                    </a:lnTo>
                  </a:path>
                </a:pathLst>
              </a:custGeom>
              <a:solidFill>
                <a:schemeClr val="accent6"/>
              </a:solidFill>
              <a:ln w="635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830" name="Freeform 829"/>
            <p:cNvSpPr/>
            <p:nvPr/>
          </p:nvSpPr>
          <p:spPr>
            <a:xfrm rot="10800000">
              <a:off x="3072296" y="2286000"/>
              <a:ext cx="4395304" cy="2743200"/>
            </a:xfrm>
            <a:custGeom>
              <a:avLst/>
              <a:gdLst>
                <a:gd name="connsiteX0" fmla="*/ 0 w 4343400"/>
                <a:gd name="connsiteY0" fmla="*/ 0 h 2743200"/>
                <a:gd name="connsiteX1" fmla="*/ 3390330 w 4343400"/>
                <a:gd name="connsiteY1" fmla="*/ 0 h 2743200"/>
                <a:gd name="connsiteX2" fmla="*/ 4343400 w 4343400"/>
                <a:gd name="connsiteY2" fmla="*/ 1371600 h 2743200"/>
                <a:gd name="connsiteX3" fmla="*/ 3390330 w 4343400"/>
                <a:gd name="connsiteY3" fmla="*/ 2743200 h 2743200"/>
                <a:gd name="connsiteX4" fmla="*/ 0 w 4343400"/>
                <a:gd name="connsiteY4" fmla="*/ 2743200 h 2743200"/>
                <a:gd name="connsiteX5" fmla="*/ 0 w 4343400"/>
                <a:gd name="connsiteY5" fmla="*/ 0 h 2743200"/>
                <a:gd name="connsiteX0" fmla="*/ 0 w 5638800"/>
                <a:gd name="connsiteY0" fmla="*/ 0 h 2743200"/>
                <a:gd name="connsiteX1" fmla="*/ 3390330 w 5638800"/>
                <a:gd name="connsiteY1" fmla="*/ 0 h 2743200"/>
                <a:gd name="connsiteX2" fmla="*/ 5638800 w 5638800"/>
                <a:gd name="connsiteY2" fmla="*/ 914400 h 2743200"/>
                <a:gd name="connsiteX3" fmla="*/ 3390330 w 5638800"/>
                <a:gd name="connsiteY3" fmla="*/ 2743200 h 2743200"/>
                <a:gd name="connsiteX4" fmla="*/ 0 w 5638800"/>
                <a:gd name="connsiteY4" fmla="*/ 2743200 h 2743200"/>
                <a:gd name="connsiteX5" fmla="*/ 0 w 5638800"/>
                <a:gd name="connsiteY5" fmla="*/ 0 h 2743200"/>
                <a:gd name="connsiteX0" fmla="*/ 0 w 5444470"/>
                <a:gd name="connsiteY0" fmla="*/ 0 h 2743200"/>
                <a:gd name="connsiteX1" fmla="*/ 3390330 w 5444470"/>
                <a:gd name="connsiteY1" fmla="*/ 0 h 2743200"/>
                <a:gd name="connsiteX2" fmla="*/ 5444470 w 5444470"/>
                <a:gd name="connsiteY2" fmla="*/ 914400 h 2743200"/>
                <a:gd name="connsiteX3" fmla="*/ 3390330 w 5444470"/>
                <a:gd name="connsiteY3" fmla="*/ 2743200 h 2743200"/>
                <a:gd name="connsiteX4" fmla="*/ 0 w 5444470"/>
                <a:gd name="connsiteY4" fmla="*/ 2743200 h 2743200"/>
                <a:gd name="connsiteX5" fmla="*/ 0 w 5444470"/>
                <a:gd name="connsiteY5" fmla="*/ 0 h 2743200"/>
                <a:gd name="connsiteX0" fmla="*/ 0 w 5496292"/>
                <a:gd name="connsiteY0" fmla="*/ 0 h 2743200"/>
                <a:gd name="connsiteX1" fmla="*/ 3390330 w 5496292"/>
                <a:gd name="connsiteY1" fmla="*/ 0 h 2743200"/>
                <a:gd name="connsiteX2" fmla="*/ 5496292 w 5496292"/>
                <a:gd name="connsiteY2" fmla="*/ 914400 h 2743200"/>
                <a:gd name="connsiteX3" fmla="*/ 3390330 w 5496292"/>
                <a:gd name="connsiteY3" fmla="*/ 2743200 h 2743200"/>
                <a:gd name="connsiteX4" fmla="*/ 0 w 5496292"/>
                <a:gd name="connsiteY4" fmla="*/ 2743200 h 2743200"/>
                <a:gd name="connsiteX5" fmla="*/ 0 w 5496292"/>
                <a:gd name="connsiteY5" fmla="*/ 0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96292" h="2743200">
                  <a:moveTo>
                    <a:pt x="0" y="0"/>
                  </a:moveTo>
                  <a:lnTo>
                    <a:pt x="3390330" y="0"/>
                  </a:lnTo>
                  <a:lnTo>
                    <a:pt x="5496292" y="914400"/>
                  </a:lnTo>
                  <a:lnTo>
                    <a:pt x="3390330" y="2743200"/>
                  </a:lnTo>
                  <a:lnTo>
                    <a:pt x="0" y="274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7098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 err="1" smtClean="0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832" name="Picture 831" descr="freeport lng texas map_no names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83235" y="2344391"/>
              <a:ext cx="2608165" cy="2602863"/>
            </a:xfrm>
            <a:prstGeom prst="rect">
              <a:avLst/>
            </a:prstGeom>
          </p:spPr>
        </p:pic>
        <p:sp>
          <p:nvSpPr>
            <p:cNvPr id="833" name="TextBox 832"/>
            <p:cNvSpPr txBox="1"/>
            <p:nvPr/>
          </p:nvSpPr>
          <p:spPr>
            <a:xfrm>
              <a:off x="5327035" y="2531231"/>
              <a:ext cx="599043" cy="2846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600" dirty="0" smtClean="0">
                  <a:latin typeface="Times New Roman" pitchFamily="18" charset="0"/>
                  <a:cs typeface="Times New Roman" pitchFamily="18" charset="0"/>
                </a:rPr>
                <a:t>Austin</a:t>
              </a:r>
              <a:endParaRPr lang="en-US" sz="6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34" name="TextBox 833"/>
            <p:cNvSpPr txBox="1"/>
            <p:nvPr/>
          </p:nvSpPr>
          <p:spPr>
            <a:xfrm>
              <a:off x="4762198" y="2398640"/>
              <a:ext cx="667745" cy="2846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6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TEXAS</a:t>
              </a:r>
              <a:endParaRPr lang="en-US" sz="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35" name="TextBox 834"/>
            <p:cNvSpPr txBox="1"/>
            <p:nvPr/>
          </p:nvSpPr>
          <p:spPr>
            <a:xfrm>
              <a:off x="4798143" y="4737019"/>
              <a:ext cx="754239" cy="2846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6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MEXICO</a:t>
              </a:r>
              <a:endParaRPr lang="en-US" sz="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36" name="TextBox 835"/>
            <p:cNvSpPr txBox="1"/>
            <p:nvPr/>
          </p:nvSpPr>
          <p:spPr>
            <a:xfrm>
              <a:off x="6548335" y="2358885"/>
              <a:ext cx="934645" cy="2846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6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LOUISIANA</a:t>
              </a:r>
              <a:endParaRPr lang="en-US" sz="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37" name="TextBox 836"/>
            <p:cNvSpPr txBox="1"/>
            <p:nvPr/>
          </p:nvSpPr>
          <p:spPr>
            <a:xfrm>
              <a:off x="5070803" y="2962911"/>
              <a:ext cx="880277" cy="2846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600" dirty="0" smtClean="0">
                  <a:latin typeface="Times New Roman" pitchFamily="18" charset="0"/>
                  <a:cs typeface="Times New Roman" pitchFamily="18" charset="0"/>
                </a:rPr>
                <a:t>San Antonio</a:t>
              </a:r>
              <a:endParaRPr lang="en-US" sz="6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38" name="TextBox 837"/>
            <p:cNvSpPr txBox="1"/>
            <p:nvPr/>
          </p:nvSpPr>
          <p:spPr>
            <a:xfrm>
              <a:off x="5474570" y="3811132"/>
              <a:ext cx="979128" cy="2846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600" dirty="0" smtClean="0">
                  <a:latin typeface="Times New Roman" pitchFamily="18" charset="0"/>
                  <a:cs typeface="Times New Roman" pitchFamily="18" charset="0"/>
                </a:rPr>
                <a:t>Corpus Christi</a:t>
              </a:r>
              <a:endParaRPr lang="en-US" sz="6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39" name="TextBox 838"/>
            <p:cNvSpPr txBox="1"/>
            <p:nvPr/>
          </p:nvSpPr>
          <p:spPr>
            <a:xfrm>
              <a:off x="6577016" y="2578571"/>
              <a:ext cx="769068" cy="2846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600" dirty="0" smtClean="0">
                  <a:latin typeface="Times New Roman" pitchFamily="18" charset="0"/>
                  <a:cs typeface="Times New Roman" pitchFamily="18" charset="0"/>
                </a:rPr>
                <a:t>Beaumont</a:t>
              </a:r>
              <a:endParaRPr lang="en-US" sz="6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40" name="TextBox 839"/>
            <p:cNvSpPr txBox="1"/>
            <p:nvPr/>
          </p:nvSpPr>
          <p:spPr>
            <a:xfrm>
              <a:off x="6115157" y="2760326"/>
              <a:ext cx="687516" cy="2846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600" dirty="0" smtClean="0">
                  <a:latin typeface="Times New Roman" pitchFamily="18" charset="0"/>
                  <a:cs typeface="Times New Roman" pitchFamily="18" charset="0"/>
                </a:rPr>
                <a:t>Houston</a:t>
              </a:r>
              <a:endParaRPr lang="en-US" sz="6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41" name="Pentagon 840"/>
            <p:cNvSpPr/>
            <p:nvPr/>
          </p:nvSpPr>
          <p:spPr>
            <a:xfrm rot="10800000">
              <a:off x="6261179" y="3070850"/>
              <a:ext cx="870064" cy="378675"/>
            </a:xfrm>
            <a:prstGeom prst="homePlate">
              <a:avLst/>
            </a:prstGeom>
            <a:solidFill>
              <a:srgbClr val="FFFFFF">
                <a:alpha val="7215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 err="1" smtClean="0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842" name="Picture 2" descr="S:\1_DTP\00_Corporate FINANCE\CF_NewYork\3_Reports\Quintana-Freeport LNG\Logos\FLNG Logo_gs_2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334483" y="3138066"/>
              <a:ext cx="723455" cy="244243"/>
            </a:xfrm>
            <a:prstGeom prst="rect">
              <a:avLst/>
            </a:prstGeom>
            <a:noFill/>
          </p:spPr>
        </p:pic>
        <p:sp>
          <p:nvSpPr>
            <p:cNvPr id="843" name="TextBox 842"/>
            <p:cNvSpPr txBox="1"/>
            <p:nvPr/>
          </p:nvSpPr>
          <p:spPr>
            <a:xfrm>
              <a:off x="6515235" y="4169010"/>
              <a:ext cx="808609" cy="4270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AU" sz="6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GULF OF </a:t>
              </a:r>
              <a:br>
                <a:rPr lang="en-AU" sz="6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</a:br>
              <a:r>
                <a:rPr lang="en-AU" sz="6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MEXICO</a:t>
              </a:r>
              <a:endParaRPr lang="en-US" sz="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44" name="Oval 843"/>
            <p:cNvSpPr/>
            <p:nvPr/>
          </p:nvSpPr>
          <p:spPr>
            <a:xfrm>
              <a:off x="5030574" y="3048000"/>
              <a:ext cx="83431" cy="7586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 err="1" smtClean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45" name="Oval 844"/>
            <p:cNvSpPr/>
            <p:nvPr/>
          </p:nvSpPr>
          <p:spPr>
            <a:xfrm>
              <a:off x="5423891" y="3903807"/>
              <a:ext cx="83431" cy="7586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 err="1" smtClean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46" name="Oval 845"/>
            <p:cNvSpPr/>
            <p:nvPr/>
          </p:nvSpPr>
          <p:spPr>
            <a:xfrm>
              <a:off x="6085378" y="2858661"/>
              <a:ext cx="83431" cy="7586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 err="1" smtClean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47" name="Oval 846"/>
            <p:cNvSpPr/>
            <p:nvPr/>
          </p:nvSpPr>
          <p:spPr>
            <a:xfrm>
              <a:off x="6526370" y="2676897"/>
              <a:ext cx="83431" cy="7586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 err="1" smtClean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48" name="Oval 847"/>
            <p:cNvSpPr/>
            <p:nvPr/>
          </p:nvSpPr>
          <p:spPr>
            <a:xfrm>
              <a:off x="6150931" y="3199470"/>
              <a:ext cx="83431" cy="7586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 err="1" smtClean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49" name="Oval 848"/>
            <p:cNvSpPr/>
            <p:nvPr/>
          </p:nvSpPr>
          <p:spPr>
            <a:xfrm>
              <a:off x="5268948" y="2616309"/>
              <a:ext cx="83431" cy="75865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dirty="0" err="1" smtClean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038" name="Content Placeholder 6"/>
          <p:cNvSpPr>
            <a:spLocks noGrp="1"/>
          </p:cNvSpPr>
          <p:nvPr>
            <p:ph sz="quarter" idx="14"/>
          </p:nvPr>
        </p:nvSpPr>
        <p:spPr>
          <a:xfrm>
            <a:off x="914400" y="1219200"/>
            <a:ext cx="3408840" cy="2667000"/>
          </a:xfrm>
        </p:spPr>
        <p:txBody>
          <a:bodyPr>
            <a:normAutofit lnSpcReduction="10000"/>
          </a:bodyPr>
          <a:lstStyle/>
          <a:p>
            <a:pPr marL="228600" indent="-228600"/>
            <a:r>
              <a:rPr lang="en-US" sz="1800" dirty="0" smtClean="0"/>
              <a:t>Freeport LNG is converting its existing import terminal into a bidirectional liquefaction and export facility.</a:t>
            </a:r>
          </a:p>
          <a:p>
            <a:pPr marL="228600" indent="-228600"/>
            <a:r>
              <a:rPr lang="en-US" sz="1800" dirty="0" smtClean="0"/>
              <a:t>Three liquefaction trains (APCI) and </a:t>
            </a:r>
            <a:r>
              <a:rPr lang="en-US" sz="1800" dirty="0"/>
              <a:t>associated natural gas </a:t>
            </a:r>
            <a:r>
              <a:rPr lang="en-US" sz="1800" dirty="0" smtClean="0"/>
              <a:t>pretreatment of up to 5 million tons per annum each.</a:t>
            </a:r>
          </a:p>
        </p:txBody>
      </p:sp>
      <p:sp>
        <p:nvSpPr>
          <p:cNvPr id="210" name="Content Placeholder 6"/>
          <p:cNvSpPr txBox="1">
            <a:spLocks/>
          </p:cNvSpPr>
          <p:nvPr/>
        </p:nvSpPr>
        <p:spPr bwMode="auto">
          <a:xfrm>
            <a:off x="914400" y="3810000"/>
            <a:ext cx="7861822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228600" indent="-228600"/>
            <a:r>
              <a:rPr lang="en-US" sz="1800" kern="0" dirty="0" smtClean="0"/>
              <a:t>The capacity of </a:t>
            </a:r>
            <a:r>
              <a:rPr lang="en-US" sz="1800" kern="0" dirty="0" smtClean="0"/>
              <a:t>three</a:t>
            </a:r>
            <a:r>
              <a:rPr lang="en-US" sz="1800" kern="0" dirty="0" smtClean="0"/>
              <a:t> </a:t>
            </a:r>
            <a:r>
              <a:rPr lang="en-US" sz="1800" kern="0" dirty="0" smtClean="0"/>
              <a:t>trains have been sold under long-term liquefaction tolling agreements.</a:t>
            </a:r>
          </a:p>
          <a:p>
            <a:pPr marL="594360" lvl="2"/>
            <a:r>
              <a:rPr lang="en-US" sz="1400" kern="0" dirty="0" smtClean="0"/>
              <a:t>Train 1: Osaka Gas, Japan’s second largest gas utility, and Chubu Electric, Japan’s third largest electric utility</a:t>
            </a:r>
          </a:p>
          <a:p>
            <a:pPr marL="594360" lvl="2"/>
            <a:r>
              <a:rPr lang="en-US" sz="1400" kern="0" dirty="0" smtClean="0"/>
              <a:t>Train 2: BP, fourth largest oil company in the world with over 30 years of LNG experience</a:t>
            </a:r>
          </a:p>
          <a:p>
            <a:pPr marL="594360" lvl="2"/>
            <a:r>
              <a:rPr lang="en-US" sz="1400" kern="0" dirty="0" smtClean="0"/>
              <a:t>Train 3: </a:t>
            </a:r>
            <a:r>
              <a:rPr lang="en-US" sz="1400" kern="0" dirty="0" smtClean="0"/>
              <a:t>Toshiba Corporation and SK E&amp;S LNG.</a:t>
            </a:r>
            <a:endParaRPr lang="en-US" sz="1400" kern="0" dirty="0" smtClean="0"/>
          </a:p>
          <a:p>
            <a:pPr marL="228600" indent="-228600"/>
            <a:r>
              <a:rPr lang="en-US" sz="1800" kern="0" dirty="0" smtClean="0"/>
              <a:t>EPC costs expected to exceed $2.5 billion per train.</a:t>
            </a:r>
          </a:p>
          <a:p>
            <a:pPr marL="228600" indent="-228600"/>
            <a:r>
              <a:rPr lang="en-US" sz="1800" kern="0" dirty="0" smtClean="0"/>
              <a:t>Production start-up (commissioning): 2017</a:t>
            </a:r>
          </a:p>
        </p:txBody>
      </p:sp>
      <p:sp>
        <p:nvSpPr>
          <p:cNvPr id="208" name="Slide Number Placeholder 1"/>
          <p:cNvSpPr txBox="1">
            <a:spLocks/>
          </p:cNvSpPr>
          <p:nvPr/>
        </p:nvSpPr>
        <p:spPr bwMode="auto">
          <a:xfrm>
            <a:off x="0" y="6400800"/>
            <a:ext cx="8382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Autofit/>
          </a:bodyPr>
          <a:lstStyle>
            <a:lvl1pPr marL="0" indent="0" algn="l" rtl="0" fontAlgn="base">
              <a:spcBef>
                <a:spcPct val="20000"/>
              </a:spcBef>
              <a:spcAft>
                <a:spcPct val="0"/>
              </a:spcAft>
              <a:buFontTx/>
              <a:buNone/>
              <a:defRPr sz="1400" b="1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Tx/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Tx/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Tx/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Tx/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fld id="{68437A10-D56E-411D-BEBC-76478FFF8FF8}" type="slidenum">
              <a:rPr lang="en-US" kern="0" smtClean="0">
                <a:solidFill>
                  <a:srgbClr val="FFFFFF"/>
                </a:solidFill>
              </a:rPr>
              <a:pPr/>
              <a:t>3</a:t>
            </a:fld>
            <a:endParaRPr lang="en-US" kern="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7297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8153400" cy="563563"/>
          </a:xfrm>
        </p:spPr>
        <p:txBody>
          <a:bodyPr/>
          <a:lstStyle/>
          <a:p>
            <a:r>
              <a:rPr lang="en-US" sz="3200" dirty="0" smtClean="0"/>
              <a:t>U.S. Natural Gas Production 2007-2040</a:t>
            </a:r>
            <a:endParaRPr lang="en-US" sz="3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4AF99E9-5236-436A-A89C-0F7E9B546270}" type="slidenum">
              <a:rPr lang="en-US" smtClean="0">
                <a:solidFill>
                  <a:srgbClr val="FFFFFF"/>
                </a:solidFill>
              </a:rPr>
              <a:pPr/>
              <a:t>4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990600" y="4267200"/>
            <a:ext cx="8001000" cy="25146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1600" kern="0" dirty="0" smtClean="0"/>
              <a:t>Between 2007 and 2011, shale gas production more than quadrupled.</a:t>
            </a:r>
          </a:p>
          <a:p>
            <a:r>
              <a:rPr lang="en-US" sz="1600" kern="0" dirty="0" smtClean="0"/>
              <a:t>Shale gas share of </a:t>
            </a:r>
            <a:r>
              <a:rPr lang="en-US" sz="1600" kern="0" dirty="0"/>
              <a:t>total gas </a:t>
            </a:r>
            <a:r>
              <a:rPr lang="en-US" sz="1600" kern="0" dirty="0" smtClean="0"/>
              <a:t>production jumped from 8.1 % in 2007 to 29.9 % in 2011.</a:t>
            </a:r>
          </a:p>
          <a:p>
            <a:r>
              <a:rPr lang="en-US" sz="1600" kern="0" dirty="0" smtClean="0"/>
              <a:t>Gas production had been increasing even without drilling in prolific dry gas areas.</a:t>
            </a:r>
          </a:p>
          <a:p>
            <a:r>
              <a:rPr lang="en-US" sz="1600" kern="0" dirty="0" smtClean="0"/>
              <a:t>When gas prices rise to around $5.00/MMBtu, unlimited amount of dry gas will be produced in the U.S.</a:t>
            </a:r>
          </a:p>
          <a:p>
            <a:r>
              <a:rPr lang="en-US" sz="1600" kern="0" dirty="0" smtClean="0"/>
              <a:t>This will cap gas prices between $5.00 an $6.00 in the foreseeable future.</a:t>
            </a:r>
          </a:p>
          <a:p>
            <a:endParaRPr lang="en-US" sz="1600" kern="0" dirty="0" smtClean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934200" y="3886200"/>
            <a:ext cx="1828800" cy="304800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i="1" kern="0" dirty="0" smtClean="0"/>
              <a:t>Source: </a:t>
            </a:r>
          </a:p>
          <a:p>
            <a:pPr marL="0" indent="0">
              <a:buNone/>
            </a:pPr>
            <a:r>
              <a:rPr lang="en-US" i="1" kern="0" dirty="0" smtClean="0"/>
              <a:t>EIA and Bureau of Labor Statistics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2133600" y="990600"/>
            <a:ext cx="4648200" cy="3200400"/>
            <a:chOff x="1219200" y="990600"/>
            <a:chExt cx="6705600" cy="4495800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000"/>
            <a:stretch/>
          </p:blipFill>
          <p:spPr bwMode="auto">
            <a:xfrm>
              <a:off x="1828800" y="990600"/>
              <a:ext cx="6096000" cy="44958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1219200" y="3048000"/>
              <a:ext cx="533400" cy="338554"/>
            </a:xfrm>
            <a:prstGeom prst="rect">
              <a:avLst/>
            </a:prstGeom>
            <a:noFill/>
          </p:spPr>
          <p:txBody>
            <a:bodyPr wrap="square" rtlCol="0">
              <a:normAutofit fontScale="55000" lnSpcReduction="20000"/>
            </a:bodyPr>
            <a:lstStyle/>
            <a:p>
              <a:r>
                <a:rPr lang="en-US" sz="1600" b="1" dirty="0" smtClean="0"/>
                <a:t>Tcf</a:t>
              </a:r>
              <a:endParaRPr lang="en-US" sz="1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901964713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8600"/>
            <a:ext cx="8382000" cy="563563"/>
          </a:xfrm>
        </p:spPr>
        <p:txBody>
          <a:bodyPr/>
          <a:lstStyle/>
          <a:p>
            <a:r>
              <a:rPr lang="en-US" sz="3200" dirty="0" smtClean="0"/>
              <a:t>U.S. Gulf Coast LNG to Asia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066800"/>
            <a:ext cx="7696200" cy="5059363"/>
          </a:xfrm>
        </p:spPr>
        <p:txBody>
          <a:bodyPr>
            <a:normAutofit lnSpcReduction="10000"/>
          </a:bodyPr>
          <a:lstStyle/>
          <a:p>
            <a:r>
              <a:rPr lang="en-US" sz="2000" b="1" u="sng" dirty="0"/>
              <a:t>Lower Cost </a:t>
            </a:r>
            <a:r>
              <a:rPr lang="en-US" sz="2000" b="1" u="sng" dirty="0" smtClean="0"/>
              <a:t>Supply</a:t>
            </a:r>
            <a:endParaRPr lang="en-US" sz="2000" b="1" u="sng" dirty="0"/>
          </a:p>
          <a:p>
            <a:pPr lvl="1"/>
            <a:r>
              <a:rPr lang="en-US" sz="1500" dirty="0" smtClean="0"/>
              <a:t>At </a:t>
            </a:r>
            <a:r>
              <a:rPr lang="en-US" sz="1500" dirty="0"/>
              <a:t>current U.S. gas prices around $3.50, LNG delivered into Asia from the </a:t>
            </a:r>
            <a:r>
              <a:rPr lang="en-US" sz="1500" dirty="0" smtClean="0"/>
              <a:t>U.S. </a:t>
            </a:r>
            <a:r>
              <a:rPr lang="en-US" sz="1500" dirty="0"/>
              <a:t>Gulf Coast would be very competitive with current oil-linked LNG prices.</a:t>
            </a:r>
          </a:p>
          <a:p>
            <a:pPr lvl="1"/>
            <a:r>
              <a:rPr lang="en-US" sz="1500" dirty="0"/>
              <a:t>Even if current gas prices were to increase significantly, the landed cost would still compare very favorably to DES prices in </a:t>
            </a:r>
            <a:r>
              <a:rPr lang="en-US" sz="1500" dirty="0" smtClean="0"/>
              <a:t>Japan.</a:t>
            </a:r>
            <a:endParaRPr lang="en-US" sz="1500" dirty="0"/>
          </a:p>
          <a:p>
            <a:pPr lvl="1"/>
            <a:r>
              <a:rPr lang="en-US" sz="1500" dirty="0"/>
              <a:t>Increases in oil prices would make </a:t>
            </a:r>
            <a:r>
              <a:rPr lang="en-US" sz="1500" dirty="0" smtClean="0"/>
              <a:t>U.S. </a:t>
            </a:r>
            <a:r>
              <a:rPr lang="en-US" sz="1500" dirty="0"/>
              <a:t>Gulf Coast prices even more competitive</a:t>
            </a:r>
            <a:r>
              <a:rPr lang="en-US" sz="1500" dirty="0" smtClean="0"/>
              <a:t>.</a:t>
            </a:r>
            <a:r>
              <a:rPr lang="en-US" sz="1600" dirty="0"/>
              <a:t/>
            </a:r>
            <a:br>
              <a:rPr lang="en-US" sz="1600" dirty="0"/>
            </a:br>
            <a:endParaRPr lang="en-US" sz="1600" dirty="0"/>
          </a:p>
          <a:p>
            <a:r>
              <a:rPr lang="en-US" sz="2000" b="1" u="sng" dirty="0"/>
              <a:t>Supply </a:t>
            </a:r>
            <a:r>
              <a:rPr lang="en-US" sz="2000" b="1" u="sng" dirty="0" smtClean="0"/>
              <a:t>Diversification</a:t>
            </a:r>
            <a:endParaRPr lang="en-US" sz="2000" b="1" u="sng" dirty="0"/>
          </a:p>
          <a:p>
            <a:pPr lvl="1"/>
            <a:r>
              <a:rPr lang="en-US" sz="1600" dirty="0"/>
              <a:t>Development of a new supply </a:t>
            </a:r>
            <a:r>
              <a:rPr lang="en-US" sz="1600" dirty="0" smtClean="0"/>
              <a:t>source—the </a:t>
            </a:r>
            <a:r>
              <a:rPr lang="en-US" sz="1600" dirty="0"/>
              <a:t>mainland U.S.</a:t>
            </a:r>
          </a:p>
          <a:p>
            <a:pPr lvl="1"/>
            <a:r>
              <a:rPr lang="en-US" sz="1600" dirty="0"/>
              <a:t>Introduction of a new price index into Asia (linked to </a:t>
            </a:r>
            <a:r>
              <a:rPr lang="en-US" sz="1600" dirty="0" smtClean="0"/>
              <a:t>U.S. </a:t>
            </a:r>
            <a:r>
              <a:rPr lang="en-US" sz="1600" dirty="0"/>
              <a:t>gas </a:t>
            </a:r>
            <a:r>
              <a:rPr lang="en-US" sz="1600" dirty="0" smtClean="0"/>
              <a:t>prices indices</a:t>
            </a:r>
            <a:r>
              <a:rPr lang="en-US" sz="1600" dirty="0"/>
              <a:t>)</a:t>
            </a:r>
            <a:br>
              <a:rPr lang="en-US" sz="1600" dirty="0"/>
            </a:br>
            <a:endParaRPr lang="en-US" sz="1600" dirty="0"/>
          </a:p>
          <a:p>
            <a:r>
              <a:rPr lang="en-US" sz="2000" b="1" u="sng" dirty="0"/>
              <a:t>Innovative Project </a:t>
            </a:r>
            <a:r>
              <a:rPr lang="en-US" sz="2000" b="1" u="sng" dirty="0" smtClean="0"/>
              <a:t>Structures</a:t>
            </a:r>
            <a:endParaRPr lang="en-US" sz="2000" b="1" u="sng" dirty="0"/>
          </a:p>
          <a:p>
            <a:pPr lvl="1"/>
            <a:r>
              <a:rPr lang="en-US" sz="1600" dirty="0"/>
              <a:t>Projects allow LNG customers direct access to natural gas </a:t>
            </a:r>
            <a:r>
              <a:rPr lang="en-US" sz="1600" dirty="0" smtClean="0"/>
              <a:t>reserves.</a:t>
            </a:r>
            <a:endParaRPr lang="en-US" sz="1600" dirty="0"/>
          </a:p>
          <a:p>
            <a:pPr lvl="1"/>
            <a:r>
              <a:rPr lang="en-US" sz="1600" dirty="0"/>
              <a:t>No dependence on upstream </a:t>
            </a:r>
            <a:r>
              <a:rPr lang="en-US" sz="1600" dirty="0" smtClean="0"/>
              <a:t>development, reducing </a:t>
            </a:r>
            <a:r>
              <a:rPr lang="en-US" sz="1600" dirty="0"/>
              <a:t>project risks and potential cost overruns.</a:t>
            </a:r>
          </a:p>
          <a:p>
            <a:pPr lvl="1"/>
            <a:r>
              <a:rPr lang="en-US" sz="1600" dirty="0"/>
              <a:t>Flexible </a:t>
            </a:r>
            <a:r>
              <a:rPr lang="en-US" sz="1600" dirty="0" smtClean="0"/>
              <a:t>feed gas pricing </a:t>
            </a:r>
            <a:r>
              <a:rPr lang="en-US" sz="1600" dirty="0"/>
              <a:t>mechanisms and </a:t>
            </a:r>
            <a:r>
              <a:rPr lang="en-US" sz="1600" dirty="0" smtClean="0"/>
              <a:t>destination provisions.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C8E36F-B086-4ACD-8273-751516133A37}" type="slidenum">
              <a:rPr lang="en-US" smtClean="0">
                <a:solidFill>
                  <a:srgbClr val="FFFFFF"/>
                </a:solidFill>
              </a:rPr>
              <a:pPr/>
              <a:t>5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936265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76200"/>
            <a:ext cx="7696200" cy="715963"/>
          </a:xfrm>
        </p:spPr>
        <p:txBody>
          <a:bodyPr/>
          <a:lstStyle/>
          <a:p>
            <a:r>
              <a:rPr lang="en-US" sz="3200" dirty="0" smtClean="0"/>
              <a:t>The Freeport Advantage</a:t>
            </a:r>
            <a:endParaRPr lang="en-US" sz="3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4AF99E9-5236-436A-A89C-0F7E9B546270}" type="slidenum">
              <a:rPr lang="en-US" smtClean="0">
                <a:solidFill>
                  <a:srgbClr val="FFFFFF"/>
                </a:solidFill>
              </a:rPr>
              <a:pPr/>
              <a:t>6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8" name="Content Placeholder 6"/>
          <p:cNvSpPr txBox="1">
            <a:spLocks/>
          </p:cNvSpPr>
          <p:nvPr/>
        </p:nvSpPr>
        <p:spPr>
          <a:xfrm>
            <a:off x="1143000" y="5181600"/>
            <a:ext cx="7162800" cy="12954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228600" indent="-228600"/>
            <a:r>
              <a:rPr lang="en-US" sz="1600" kern="0" dirty="0" smtClean="0"/>
              <a:t>The existing regas assets reduce cost and risk.</a:t>
            </a:r>
          </a:p>
          <a:p>
            <a:pPr marL="228600" indent="-228600"/>
            <a:r>
              <a:rPr lang="en-US" sz="1600" kern="0" dirty="0" smtClean="0"/>
              <a:t>Shortest marine approach of any U.S. LNG facility.</a:t>
            </a:r>
          </a:p>
          <a:p>
            <a:pPr marL="228600" indent="-228600"/>
            <a:r>
              <a:rPr lang="en-US" sz="1600" kern="0" dirty="0" smtClean="0"/>
              <a:t>Access to cheap Eagle Ford gas.</a:t>
            </a:r>
          </a:p>
          <a:p>
            <a:pPr marL="228600" indent="-228600"/>
            <a:r>
              <a:rPr lang="en-US" sz="1600" kern="0" dirty="0" smtClean="0"/>
              <a:t>Located in Texas, the largest natural gas-producing state in the U.S.</a:t>
            </a:r>
            <a:endParaRPr lang="en-US" sz="1200" kern="0" dirty="0" smtClean="0"/>
          </a:p>
          <a:p>
            <a:pPr lvl="1"/>
            <a:endParaRPr lang="en-US" sz="1200" kern="0" dirty="0" smtClean="0"/>
          </a:p>
          <a:p>
            <a:pPr lvl="1"/>
            <a:endParaRPr lang="en-US" sz="1200" kern="0" dirty="0" smtClean="0"/>
          </a:p>
          <a:p>
            <a:pPr lvl="2"/>
            <a:endParaRPr lang="en-US" sz="1000" kern="0" dirty="0" smtClean="0"/>
          </a:p>
          <a:p>
            <a:pPr lvl="2"/>
            <a:endParaRPr lang="en-US" sz="1000" kern="0" dirty="0" smtClean="0"/>
          </a:p>
          <a:p>
            <a:endParaRPr lang="en-US" sz="1000" kern="0" dirty="0"/>
          </a:p>
        </p:txBody>
      </p:sp>
      <p:grpSp>
        <p:nvGrpSpPr>
          <p:cNvPr id="6" name="Group 5"/>
          <p:cNvGrpSpPr/>
          <p:nvPr/>
        </p:nvGrpSpPr>
        <p:grpSpPr>
          <a:xfrm>
            <a:off x="1171671" y="1047985"/>
            <a:ext cx="6858000" cy="4141795"/>
            <a:chOff x="990600" y="1000896"/>
            <a:chExt cx="8077200" cy="5207941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600" y="1000897"/>
              <a:ext cx="8077200" cy="52079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sp>
          <p:nvSpPr>
            <p:cNvPr id="8" name="Oval 7"/>
            <p:cNvSpPr/>
            <p:nvPr/>
          </p:nvSpPr>
          <p:spPr bwMode="auto">
            <a:xfrm>
              <a:off x="5791200" y="1828800"/>
              <a:ext cx="1143000" cy="990600"/>
            </a:xfrm>
            <a:prstGeom prst="ellipse">
              <a:avLst/>
            </a:prstGeom>
            <a:solidFill>
              <a:srgbClr val="FFC000">
                <a:alpha val="37000"/>
              </a:srgbClr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" name="Oval 8"/>
            <p:cNvSpPr/>
            <p:nvPr/>
          </p:nvSpPr>
          <p:spPr bwMode="auto">
            <a:xfrm>
              <a:off x="3048000" y="1000896"/>
              <a:ext cx="1524000" cy="1666104"/>
            </a:xfrm>
            <a:prstGeom prst="ellipse">
              <a:avLst/>
            </a:prstGeom>
            <a:solidFill>
              <a:srgbClr val="FFC000">
                <a:alpha val="34000"/>
              </a:srgbClr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Oval 9"/>
            <p:cNvSpPr/>
            <p:nvPr/>
          </p:nvSpPr>
          <p:spPr bwMode="auto">
            <a:xfrm rot="19733714">
              <a:off x="1309846" y="3805048"/>
              <a:ext cx="3698706" cy="914400"/>
            </a:xfrm>
            <a:prstGeom prst="ellipse">
              <a:avLst/>
            </a:prstGeom>
            <a:solidFill>
              <a:srgbClr val="FFC000">
                <a:alpha val="36000"/>
              </a:srgbClr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674805" y="1295399"/>
              <a:ext cx="1377315" cy="4644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Barnett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339546" y="3617913"/>
              <a:ext cx="14036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Eagle Ford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062550" y="1480754"/>
              <a:ext cx="1786049" cy="4644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Haynesville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Oval 13"/>
            <p:cNvSpPr/>
            <p:nvPr/>
          </p:nvSpPr>
          <p:spPr bwMode="auto">
            <a:xfrm>
              <a:off x="6705600" y="4038600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Oval 14"/>
            <p:cNvSpPr/>
            <p:nvPr/>
          </p:nvSpPr>
          <p:spPr bwMode="auto">
            <a:xfrm>
              <a:off x="6238875" y="4129087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Oval 15"/>
            <p:cNvSpPr/>
            <p:nvPr/>
          </p:nvSpPr>
          <p:spPr bwMode="auto">
            <a:xfrm>
              <a:off x="6324600" y="4152900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7" name="Oval 16"/>
            <p:cNvSpPr/>
            <p:nvPr/>
          </p:nvSpPr>
          <p:spPr bwMode="auto">
            <a:xfrm>
              <a:off x="6610350" y="4129087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8" name="Oval 17"/>
            <p:cNvSpPr/>
            <p:nvPr/>
          </p:nvSpPr>
          <p:spPr bwMode="auto">
            <a:xfrm>
              <a:off x="5257800" y="4800600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6952" y="4665515"/>
              <a:ext cx="760914" cy="202138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20" name="TextBox 19"/>
            <p:cNvSpPr txBox="1"/>
            <p:nvPr/>
          </p:nvSpPr>
          <p:spPr>
            <a:xfrm>
              <a:off x="6648450" y="3813628"/>
              <a:ext cx="14097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>
                  <a:solidFill>
                    <a:schemeClr val="bg1"/>
                  </a:solidFill>
                </a:rPr>
                <a:t>Lake Charles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629400" y="4038600"/>
              <a:ext cx="14097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>
                  <a:solidFill>
                    <a:schemeClr val="bg1"/>
                  </a:solidFill>
                </a:rPr>
                <a:t>Cameron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233133" y="4125584"/>
              <a:ext cx="1736725" cy="348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>
                  <a:solidFill>
                    <a:schemeClr val="bg1"/>
                  </a:solidFill>
                </a:rPr>
                <a:t>Golden Pass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097879" y="3898997"/>
              <a:ext cx="1333500" cy="348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>
                  <a:solidFill>
                    <a:schemeClr val="bg1"/>
                  </a:solidFill>
                </a:rPr>
                <a:t>Sabine Pass</a:t>
              </a:r>
            </a:p>
          </p:txBody>
        </p:sp>
        <p:sp>
          <p:nvSpPr>
            <p:cNvPr id="24" name="Notched Right Arrow 23"/>
            <p:cNvSpPr/>
            <p:nvPr/>
          </p:nvSpPr>
          <p:spPr bwMode="auto">
            <a:xfrm rot="4064446">
              <a:off x="5982850" y="4657083"/>
              <a:ext cx="1676223" cy="996332"/>
            </a:xfrm>
            <a:prstGeom prst="notchedRightArrow">
              <a:avLst/>
            </a:prstGeom>
            <a:solidFill>
              <a:srgbClr val="FF0066">
                <a:alpha val="64706"/>
              </a:srgb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Notched Right Arrow 24"/>
            <p:cNvSpPr/>
            <p:nvPr/>
          </p:nvSpPr>
          <p:spPr bwMode="auto">
            <a:xfrm rot="3818856">
              <a:off x="5105581" y="5035734"/>
              <a:ext cx="756417" cy="311415"/>
            </a:xfrm>
            <a:prstGeom prst="notchedRightArrow">
              <a:avLst/>
            </a:prstGeom>
            <a:solidFill>
              <a:srgbClr val="22AF01">
                <a:alpha val="49000"/>
              </a:srgb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 rot="3930041">
              <a:off x="6096067" y="5042388"/>
              <a:ext cx="1538097" cy="471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chemeClr val="bg1"/>
                  </a:solidFill>
                </a:rPr>
                <a:t>~9 Bcf/d</a:t>
              </a:r>
              <a:endParaRPr 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7" name="Rectangle 26"/>
            <p:cNvSpPr/>
            <p:nvPr/>
          </p:nvSpPr>
          <p:spPr bwMode="auto">
            <a:xfrm>
              <a:off x="6248400" y="4073146"/>
              <a:ext cx="538163" cy="151811"/>
            </a:xfrm>
            <a:prstGeom prst="rect">
              <a:avLst/>
            </a:prstGeom>
            <a:noFill/>
            <a:ln w="9525" cap="flat" cmpd="sng" algn="ctr">
              <a:solidFill>
                <a:srgbClr val="FFFF0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 rot="3843123">
              <a:off x="5003300" y="5216279"/>
              <a:ext cx="1166205" cy="246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</a:rPr>
                <a:t>2</a:t>
              </a:r>
              <a:r>
                <a:rPr lang="en-US" sz="1000" b="1" dirty="0" smtClean="0">
                  <a:solidFill>
                    <a:schemeClr val="bg1"/>
                  </a:solidFill>
                </a:rPr>
                <a:t> Bcf/d</a:t>
              </a:r>
              <a:endParaRPr lang="en-US" sz="10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89402754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28600"/>
            <a:ext cx="7924800" cy="563563"/>
          </a:xfrm>
        </p:spPr>
        <p:txBody>
          <a:bodyPr/>
          <a:lstStyle/>
          <a:p>
            <a:r>
              <a:rPr lang="en-US" sz="3200" dirty="0" smtClean="0"/>
              <a:t>Thank You</a:t>
            </a:r>
            <a:endParaRPr lang="en-US" sz="3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4AF99E9-5236-436A-A89C-0F7E9B546270}" type="slidenum">
              <a:rPr lang="en-US" smtClean="0">
                <a:solidFill>
                  <a:srgbClr val="FFFFFF"/>
                </a:solidFill>
              </a:rPr>
              <a:pPr/>
              <a:t>7</a:t>
            </a:fld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1143000"/>
            <a:ext cx="3886200" cy="51816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79873449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2345</TotalTime>
  <Words>423</Words>
  <Application>Microsoft Office PowerPoint</Application>
  <PresentationFormat>On-screen Show (4:3)</PresentationFormat>
  <Paragraphs>77</Paragraphs>
  <Slides>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Default Design</vt:lpstr>
      <vt:lpstr>PowerPoint Presentation</vt:lpstr>
      <vt:lpstr>The Freeport LNG Perspective</vt:lpstr>
      <vt:lpstr>Freeport LNG’s Liquefaction Project</vt:lpstr>
      <vt:lpstr>U.S. Natural Gas Production 2007-2040</vt:lpstr>
      <vt:lpstr>U.S. Gulf Coast LNG to Asia</vt:lpstr>
      <vt:lpstr>The Freeport Advantage</vt:lpstr>
      <vt:lpstr>Thank You</vt:lpstr>
    </vt:vector>
  </TitlesOfParts>
  <Company>Freeport LNG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Liquefaction Project Timeline</dc:title>
  <dc:creator>zgerych</dc:creator>
  <cp:lastModifiedBy>Administrator</cp:lastModifiedBy>
  <cp:revision>105</cp:revision>
  <cp:lastPrinted>2013-08-23T23:55:16Z</cp:lastPrinted>
  <dcterms:created xsi:type="dcterms:W3CDTF">2013-07-18T14:19:03Z</dcterms:created>
  <dcterms:modified xsi:type="dcterms:W3CDTF">2013-09-09T20:34:13Z</dcterms:modified>
</cp:coreProperties>
</file>