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1"/>
    <p:sldMasterId id="2147483662" r:id="rId2"/>
  </p:sldMasterIdLst>
  <p:notesMasterIdLst>
    <p:notesMasterId r:id="rId10"/>
  </p:notesMasterIdLst>
  <p:handoutMasterIdLst>
    <p:handoutMasterId r:id="rId11"/>
  </p:handoutMasterIdLst>
  <p:sldIdLst>
    <p:sldId id="266" r:id="rId3"/>
    <p:sldId id="403" r:id="rId4"/>
    <p:sldId id="452" r:id="rId5"/>
    <p:sldId id="457" r:id="rId6"/>
    <p:sldId id="455" r:id="rId7"/>
    <p:sldId id="451" r:id="rId8"/>
    <p:sldId id="454" r:id="rId9"/>
  </p:sldIdLst>
  <p:sldSz cx="9906000" cy="6858000" type="A4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3333FF"/>
    <a:srgbClr val="FF3399"/>
    <a:srgbClr val="00CCFF"/>
    <a:srgbClr val="FF66CC"/>
    <a:srgbClr val="0099FF"/>
    <a:srgbClr val="FF0066"/>
    <a:srgbClr val="66FF66"/>
    <a:srgbClr val="9999FF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873" autoAdjust="0"/>
    <p:restoredTop sz="86337" autoAdjust="0"/>
  </p:normalViewPr>
  <p:slideViewPr>
    <p:cSldViewPr>
      <p:cViewPr varScale="1">
        <p:scale>
          <a:sx n="89" d="100"/>
          <a:sy n="89" d="100"/>
        </p:scale>
        <p:origin x="-438" y="-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674" y="2682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0375" cy="497367"/>
          </a:xfrm>
          <a:prstGeom prst="rect">
            <a:avLst/>
          </a:prstGeom>
        </p:spPr>
        <p:txBody>
          <a:bodyPr vert="horz" lIns="92229" tIns="46115" rIns="92229" bIns="46115" rtlCol="0"/>
          <a:lstStyle>
            <a:lvl1pPr algn="l">
              <a:spcBef>
                <a:spcPct val="20000"/>
              </a:spcBef>
              <a:defRPr sz="1200">
                <a:ea typeface="Osaka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55221" y="2"/>
            <a:ext cx="2950374" cy="497367"/>
          </a:xfrm>
          <a:prstGeom prst="rect">
            <a:avLst/>
          </a:prstGeom>
        </p:spPr>
        <p:txBody>
          <a:bodyPr vert="horz" lIns="92229" tIns="46115" rIns="92229" bIns="46115" rtlCol="0"/>
          <a:lstStyle>
            <a:lvl1pPr algn="r">
              <a:spcBef>
                <a:spcPct val="20000"/>
              </a:spcBef>
              <a:defRPr sz="1200">
                <a:ea typeface="Osaka" charset="-128"/>
              </a:defRPr>
            </a:lvl1pPr>
          </a:lstStyle>
          <a:p>
            <a:pPr>
              <a:defRPr/>
            </a:pPr>
            <a:fld id="{1F4DE8D9-0702-4F5E-98BF-9B6E5C0290EC}" type="datetimeFigureOut">
              <a:rPr lang="ja-JP" altLang="en-US"/>
              <a:pPr>
                <a:defRPr/>
              </a:pPr>
              <a:t>2013/9/9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2" y="9440372"/>
            <a:ext cx="2950375" cy="497366"/>
          </a:xfrm>
          <a:prstGeom prst="rect">
            <a:avLst/>
          </a:prstGeom>
        </p:spPr>
        <p:txBody>
          <a:bodyPr vert="horz" lIns="92229" tIns="46115" rIns="92229" bIns="46115" rtlCol="0" anchor="b"/>
          <a:lstStyle>
            <a:lvl1pPr algn="l">
              <a:spcBef>
                <a:spcPct val="20000"/>
              </a:spcBef>
              <a:defRPr sz="1200">
                <a:ea typeface="Osaka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55221" y="9440372"/>
            <a:ext cx="2950374" cy="497366"/>
          </a:xfrm>
          <a:prstGeom prst="rect">
            <a:avLst/>
          </a:prstGeom>
        </p:spPr>
        <p:txBody>
          <a:bodyPr vert="horz" lIns="92229" tIns="46115" rIns="92229" bIns="46115" rtlCol="0" anchor="b"/>
          <a:lstStyle>
            <a:lvl1pPr algn="r">
              <a:spcBef>
                <a:spcPct val="20000"/>
              </a:spcBef>
              <a:defRPr sz="1200">
                <a:ea typeface="Osaka" charset="-128"/>
              </a:defRPr>
            </a:lvl1pPr>
          </a:lstStyle>
          <a:p>
            <a:pPr>
              <a:defRPr/>
            </a:pPr>
            <a:fld id="{438D8FE8-45C5-4B53-A409-6FA32DE1BE7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57534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50375" cy="49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91" tIns="46097" rIns="92191" bIns="4609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826" y="2"/>
            <a:ext cx="2950375" cy="49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91" tIns="46097" rIns="92191" bIns="4609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4538"/>
            <a:ext cx="5387975" cy="372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6" y="4720985"/>
            <a:ext cx="4991091" cy="447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91" tIns="46097" rIns="92191" bIns="460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41972"/>
            <a:ext cx="2950375" cy="49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91" tIns="46097" rIns="92191" bIns="4609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826" y="9441972"/>
            <a:ext cx="2950375" cy="49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91" tIns="46097" rIns="92191" bIns="4609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fld id="{C2DCA994-E8B5-41A9-9D9C-E14C2EFA98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797487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charset="0"/>
        <a:ea typeface="Osaka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charset="0"/>
        <a:ea typeface="Osaka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charset="0"/>
        <a:ea typeface="Osaka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charset="0"/>
        <a:ea typeface="Osaka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charset="0"/>
        <a:ea typeface="Osaka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994" y="4681006"/>
            <a:ext cx="5921605" cy="44731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9pPr>
          </a:lstStyle>
          <a:p>
            <a:pPr eaLnBrk="1" hangingPunct="1"/>
            <a:fld id="{53B96748-DC3C-470C-B47B-7EEB59154AD6}" type="slidenum">
              <a:rPr lang="en-US" altLang="ja-JP" smtClean="0">
                <a:latin typeface="Times"/>
              </a:rPr>
              <a:pPr eaLnBrk="1" hangingPunct="1"/>
              <a:t>1</a:t>
            </a:fld>
            <a:endParaRPr lang="en-US" altLang="ja-JP" smtClean="0">
              <a:latin typeface="Times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2313" y="763588"/>
            <a:ext cx="5381625" cy="3727450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4751388"/>
            <a:ext cx="5676900" cy="4473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endParaRPr lang="ja-JP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1pPr>
            <a:lvl2pPr marL="742950" indent="-285750" defTabSz="922338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2pPr>
            <a:lvl3pPr marL="1143000" indent="-228600" defTabSz="922338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3pPr>
            <a:lvl4pPr marL="1600200" indent="-228600" defTabSz="922338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4pPr>
            <a:lvl5pPr marL="2057400" indent="-228600" defTabSz="922338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9pPr>
          </a:lstStyle>
          <a:p>
            <a:pPr eaLnBrk="1" hangingPunct="1"/>
            <a:fld id="{F563FD36-C558-4798-91FC-3332CD248746}" type="slidenum">
              <a:rPr lang="en-US" altLang="ja-JP" smtClean="0">
                <a:latin typeface="Times" charset="0"/>
              </a:rPr>
              <a:pPr eaLnBrk="1" hangingPunct="1"/>
              <a:t>2</a:t>
            </a:fld>
            <a:endParaRPr lang="en-US" altLang="ja-JP" smtClean="0">
              <a:latin typeface="Times" charset="0"/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3857625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89" tIns="46096" rIns="92189" bIns="46096" anchor="b"/>
          <a:lstStyle/>
          <a:p>
            <a:pPr algn="r">
              <a:defRPr/>
            </a:pPr>
            <a:fld id="{9518CC2E-8069-43C2-BB8D-E9A5A02B169E}" type="slidenum">
              <a:rPr lang="en-US" altLang="ja-JP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18" charset="0"/>
              </a:rPr>
              <a:pPr algn="r">
                <a:defRPr/>
              </a:pPr>
              <a:t>2</a:t>
            </a:fld>
            <a:endParaRPr lang="en-US" altLang="ja-JP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3" rIns="91407" bIns="45703" anchor="b"/>
          <a:lstStyle/>
          <a:p>
            <a:pPr algn="r" defTabSz="914106">
              <a:defRPr/>
            </a:pPr>
            <a:fld id="{CACAF225-9985-4AB1-B18B-F2344A2F3C2D}" type="slidenum">
              <a:rPr lang="en-US" altLang="ja-JP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pPr algn="r" defTabSz="914106">
                <a:defRPr/>
              </a:pPr>
              <a:t>2</a:t>
            </a:fld>
            <a:endParaRPr lang="en-US" altLang="ja-JP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2788" y="746125"/>
            <a:ext cx="5381625" cy="3725863"/>
          </a:xfrm>
          <a:ln/>
        </p:spPr>
      </p:sp>
      <p:sp>
        <p:nvSpPr>
          <p:cNvPr id="41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4679950"/>
            <a:ext cx="5749925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7" tIns="45703" rIns="91407" bIns="45703"/>
          <a:lstStyle/>
          <a:p>
            <a:endParaRPr lang="en-US" altLang="ja-JP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DCA994-E8B5-41A9-9D9C-E14C2EFA98BD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07739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DCA994-E8B5-41A9-9D9C-E14C2EFA98BD}" type="slidenum">
              <a:rPr lang="en-US" altLang="ja-JP" smtClean="0"/>
              <a:pPr>
                <a:defRPr/>
              </a:pPr>
              <a:t>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53800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DCA994-E8B5-41A9-9D9C-E14C2EFA98BD}" type="slidenum">
              <a:rPr lang="en-US" altLang="ja-JP" smtClean="0"/>
              <a:pPr>
                <a:defRPr/>
              </a:pPr>
              <a:t>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95746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4726" y="4720985"/>
            <a:ext cx="5749942" cy="447310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08618-B813-45C4-A45D-6BD674B3B3F9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AC5BD-6B91-4CBC-90EF-6A83F989472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7135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F0ABE-5FE8-4DEE-A93F-B769F27CA88C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FAF2B-7D0F-499A-AE88-3BD4C398A47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96406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5A42C-AC76-42BF-9273-9AB07545FE5C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28AFE-7C17-423C-BA42-E094C1FC4E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66849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47700" y="1295400"/>
            <a:ext cx="42291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295400"/>
            <a:ext cx="42291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BF415-238B-48EB-B595-EDFB08810FF6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A3C39-705F-40C8-AD54-1F05039EBDA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88841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73127-DEE2-43D7-A795-D6B298A39657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79755-15F7-49FD-B2A3-0CD5DFAC0CC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59393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B9489-D46D-41B4-8C97-B01725C1FB1C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0F4B9-72E7-41C6-A8EC-FB1FFA99BE5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7555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6DB12-5D4E-4873-AE8D-25522CD2F56D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C0790-36C3-44EE-8A7F-BFFAE17CB89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50426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290DD-0FFC-4E8D-B7B9-1DCC1A4D86CF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CEED1-FC55-4EFD-AEFB-7D37E683E7B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6700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1BEF7-77C1-4964-85E3-92EA2C3FB985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55E63-AA02-4B75-942E-5A286EC1F4C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84563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BFFA8-A1B8-49DD-A58B-ACB633BF857D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46755-463F-45F0-B1AF-023212A8A31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24136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04063" y="490538"/>
            <a:ext cx="2154237" cy="5757862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39763" y="490538"/>
            <a:ext cx="6311900" cy="5757862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5671A-037C-4DFC-BCBB-306B7235CE39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4AD6D-D030-4E20-BC6A-6993FF523A8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1326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639763" y="490538"/>
            <a:ext cx="8618537" cy="5757862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BF14F-D022-4DBD-A62F-4EF20343E410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B84DE-C7DA-481A-A953-04C5DBC80D5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33272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タイトル、2 つのコンテンツ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0725" y="260350"/>
            <a:ext cx="6248400" cy="6858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647700" y="1295400"/>
            <a:ext cx="4229100" cy="24003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647700" y="3848100"/>
            <a:ext cx="4229100" cy="24003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half" idx="3"/>
          </p:nvPr>
        </p:nvSpPr>
        <p:spPr>
          <a:xfrm>
            <a:off x="5029200" y="1295400"/>
            <a:ext cx="4229100" cy="49530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日付プレースホル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フッター プレースホル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スライド番号プレースホルダ 7"/>
          <p:cNvSpPr>
            <a:spLocks noGrp="1"/>
          </p:cNvSpPr>
          <p:nvPr>
            <p:ph type="sldNum" sz="quarter" idx="12"/>
          </p:nvPr>
        </p:nvSpPr>
        <p:spPr>
          <a:xfrm>
            <a:off x="8456613" y="188913"/>
            <a:ext cx="806450" cy="685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BFA0D-A799-4DA7-909D-B9C600DBFC8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31942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993E4-F29E-4D5F-A7DC-A4860A404EA6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64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7B6A7-AA08-4ECF-A503-F8984E101733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23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4286B-4857-449D-B03C-4A89A01E3225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87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47700" y="1295400"/>
            <a:ext cx="42291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295400"/>
            <a:ext cx="42291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69B5D-E0AB-4CCD-B67C-BE5583ECE536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500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1A20F-B45C-46A5-944A-5198596A877F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851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72E2F-E447-4ED9-AEAF-23382BE61033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19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FA71A-4B89-4C67-AB8D-A4DD9B9C3F84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674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3691D-F07E-4CB7-84E3-D78091671E34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83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6C439-1342-4E49-93FA-DAA265F961F7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9466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7B6A6-FA05-49F3-9CB7-E94C523720D6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1552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04063" y="490538"/>
            <a:ext cx="2154237" cy="5757862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39763" y="490538"/>
            <a:ext cx="6311900" cy="5757862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B449-79CE-482B-A3C8-C46B5D45B7CF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661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タイトル、2 つのコンテンツ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9763" y="490538"/>
            <a:ext cx="6248400" cy="6858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647700" y="1295400"/>
            <a:ext cx="4229100" cy="24003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647700" y="3848100"/>
            <a:ext cx="4229100" cy="24003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half" idx="3"/>
          </p:nvPr>
        </p:nvSpPr>
        <p:spPr>
          <a:xfrm>
            <a:off x="5029200" y="1295400"/>
            <a:ext cx="4229100" cy="49530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0CDFF-BDAE-44B5-98A5-8822E784D7AA}" type="slidenum">
              <a:rPr lang="en-US" altLang="ja-JP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564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633413" y="487363"/>
            <a:ext cx="8674100" cy="6110287"/>
            <a:chOff x="399" y="307"/>
            <a:chExt cx="5464" cy="3849"/>
          </a:xfrm>
        </p:grpSpPr>
        <p:pic>
          <p:nvPicPr>
            <p:cNvPr id="1032" name="Picture 23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" y="4008"/>
              <a:ext cx="5441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24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" y="307"/>
              <a:ext cx="5441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7700" y="12954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43800" y="-6858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" pitchFamily="18" charset="0"/>
                <a:ea typeface="Osaka" charset="-128"/>
              </a:defRPr>
            </a:lvl1pPr>
          </a:lstStyle>
          <a:p>
            <a:pPr>
              <a:defRPr/>
            </a:pPr>
            <a:fld id="{87F3B044-5902-4E87-868C-E37B8D412B4F}" type="datetime1">
              <a:rPr lang="en-US"/>
              <a:pPr>
                <a:defRPr/>
              </a:pPr>
              <a:t>9/9/2013</a:t>
            </a:fld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7200" y="-6858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" pitchFamily="18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9763" y="490538"/>
            <a:ext cx="6248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6613" y="495300"/>
            <a:ext cx="8064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4000" b="0">
                <a:solidFill>
                  <a:schemeClr val="bg2"/>
                </a:solidFill>
                <a:latin typeface="Arial" charset="0"/>
                <a:ea typeface="ＭＳ ゴシック" pitchFamily="49" charset="-128"/>
              </a:defRPr>
            </a:lvl1pPr>
          </a:lstStyle>
          <a:p>
            <a:pPr>
              <a:defRPr/>
            </a:pPr>
            <a:fld id="{3B723AB7-779E-4E39-BDCD-7012A702FE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 userDrawn="1"/>
        </p:nvGrpSpPr>
        <p:grpSpPr bwMode="auto">
          <a:xfrm>
            <a:off x="633413" y="487363"/>
            <a:ext cx="8674100" cy="6110287"/>
            <a:chOff x="399" y="307"/>
            <a:chExt cx="5464" cy="3849"/>
          </a:xfrm>
        </p:grpSpPr>
        <p:pic>
          <p:nvPicPr>
            <p:cNvPr id="1032" name="Picture 23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" y="4008"/>
              <a:ext cx="5441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24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" y="307"/>
              <a:ext cx="5441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7700" y="1295400"/>
            <a:ext cx="8610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43800" y="-6858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i="0">
                <a:effectLst/>
                <a:latin typeface="+mn-lt"/>
                <a:ea typeface="Osaka" charset="-128"/>
                <a:cs typeface="+mn-cs"/>
              </a:defRPr>
            </a:lvl1pPr>
          </a:lstStyle>
          <a:p>
            <a:pPr>
              <a:defRPr/>
            </a:pPr>
            <a:endParaRPr lang="en-US" altLang="ja-JP" b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7200" y="-6858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effectLst/>
                <a:latin typeface="+mn-lt"/>
                <a:ea typeface="Osaka" charset="-128"/>
                <a:cs typeface="+mn-cs"/>
              </a:defRPr>
            </a:lvl1pPr>
          </a:lstStyle>
          <a:p>
            <a:pPr>
              <a:defRPr/>
            </a:pPr>
            <a:endParaRPr lang="en-US" altLang="ja-JP" b="0">
              <a:solidFill>
                <a:srgbClr val="000000"/>
              </a:solidFill>
            </a:endParaRP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9763" y="490538"/>
            <a:ext cx="6248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6613" y="495300"/>
            <a:ext cx="8064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4000" i="0">
                <a:solidFill>
                  <a:schemeClr val="bg2"/>
                </a:solidFill>
                <a:effectLst/>
                <a:latin typeface="Arial" charset="0"/>
                <a:ea typeface="ＭＳ ゴシック" pitchFamily="49" charset="-128"/>
                <a:cs typeface="+mn-cs"/>
              </a:defRPr>
            </a:lvl1pPr>
          </a:lstStyle>
          <a:p>
            <a:pPr>
              <a:defRPr/>
            </a:pPr>
            <a:fld id="{6E818623-1536-411C-BC79-0B7C03BA6FC4}" type="slidenum">
              <a:rPr lang="en-US" altLang="ja-JP" b="0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altLang="ja-JP" b="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65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+mj-lt"/>
          <a:ea typeface="+mj-ea"/>
          <a:cs typeface="Osak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  <a:cs typeface="Osaka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  <a:cs typeface="Osaka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  <a:cs typeface="Osaka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  <a:cs typeface="Osaka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>
          <a:solidFill>
            <a:schemeClr val="bg2"/>
          </a:solidFill>
          <a:latin typeface="Times" charset="0"/>
          <a:ea typeface="Osaka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Osaka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  <a:cs typeface="Osak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Osak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  <a:cs typeface="Osak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  <a:cs typeface="Osak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1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2050" name="スライド番号プレースホルダ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BB21968A-FD9E-43DC-8983-D131BC1709B3}" type="slidenum">
              <a:rPr lang="en-US" altLang="ja-JP" sz="4000" b="0" smtClean="0">
                <a:solidFill>
                  <a:schemeClr val="bg2"/>
                </a:solidFill>
                <a:ea typeface="ＭＳ ゴシック" pitchFamily="49" charset="-128"/>
              </a:rPr>
              <a:pPr eaLnBrk="1" hangingPunct="1"/>
              <a:t>0</a:t>
            </a:fld>
            <a:endParaRPr lang="en-US" altLang="ja-JP" sz="4000" b="0" dirty="0" smtClean="0">
              <a:solidFill>
                <a:schemeClr val="bg2"/>
              </a:solidFill>
              <a:ea typeface="ＭＳ ゴシック" pitchFamily="49" charset="-128"/>
            </a:endParaRPr>
          </a:p>
        </p:txBody>
      </p:sp>
      <p:grpSp>
        <p:nvGrpSpPr>
          <p:cNvPr id="2051" name="Group 26"/>
          <p:cNvGrpSpPr>
            <a:grpSpLocks/>
          </p:cNvGrpSpPr>
          <p:nvPr/>
        </p:nvGrpSpPr>
        <p:grpSpPr bwMode="auto">
          <a:xfrm>
            <a:off x="0" y="0"/>
            <a:ext cx="9906000" cy="6000750"/>
            <a:chOff x="0" y="0"/>
            <a:chExt cx="6240" cy="4320"/>
          </a:xfrm>
        </p:grpSpPr>
        <p:sp>
          <p:nvSpPr>
            <p:cNvPr id="2055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6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en-US" dirty="0">
                <a:latin typeface="Times" pitchFamily="18" charset="0"/>
                <a:ea typeface="Osaka" charset="-128"/>
              </a:endParaRPr>
            </a:p>
          </p:txBody>
        </p:sp>
        <p:pic>
          <p:nvPicPr>
            <p:cNvPr id="2056" name="Picture 2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" y="0"/>
              <a:ext cx="2382" cy="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2" name="Picture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6143625"/>
            <a:ext cx="36004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457200"/>
            <a:ext cx="360045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 Box 17"/>
          <p:cNvSpPr txBox="1">
            <a:spLocks noChangeArrowheads="1"/>
          </p:cNvSpPr>
          <p:nvPr/>
        </p:nvSpPr>
        <p:spPr bwMode="auto">
          <a:xfrm>
            <a:off x="0" y="2434849"/>
            <a:ext cx="9906000" cy="1211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altLang="ja-JP" sz="3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Arial Unicode MS" pitchFamily="50" charset="-128"/>
                <a:cs typeface="Arial" pitchFamily="34" charset="0"/>
              </a:rPr>
              <a:t>The New Role of JOGMEC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altLang="ja-JP" sz="3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Arial Unicode MS" pitchFamily="50" charset="-128"/>
                <a:cs typeface="Arial" pitchFamily="34" charset="0"/>
              </a:rPr>
              <a:t>in the LNG Business</a:t>
            </a:r>
            <a:endParaRPr lang="en-US" altLang="ja-JP" sz="3800" dirty="0">
              <a:latin typeface="Arial" pitchFamily="34" charset="0"/>
              <a:ea typeface="Arial Unicode MS" pitchFamily="50" charset="-128"/>
              <a:cs typeface="Arial" pitchFamily="34" charset="0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15552" y="3789040"/>
            <a:ext cx="9906000" cy="1760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  <a:defRPr/>
            </a:pPr>
            <a:endParaRPr lang="en-US" altLang="ja-JP" sz="3200" b="0" dirty="0" smtClean="0">
              <a:solidFill>
                <a:srgbClr val="5F5F5F"/>
              </a:solidFill>
              <a:effectLst>
                <a:outerShdw blurRad="38100" dist="38100" dir="2700000" algn="tl">
                  <a:srgbClr val="C0C0C0"/>
                </a:outerShdw>
              </a:effectLst>
              <a:ea typeface="Arial Unicode MS" pitchFamily="50" charset="-128"/>
              <a:cs typeface="Arial Unicode MS" pitchFamily="50" charset="-128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altLang="ja-JP" sz="2800" b="0" dirty="0" smtClean="0">
                <a:solidFill>
                  <a:srgbClr val="5F5F5F"/>
                </a:solidFill>
                <a:latin typeface="Arial" pitchFamily="34" charset="0"/>
                <a:ea typeface="Arial Unicode MS" pitchFamily="50" charset="-128"/>
                <a:cs typeface="Arial" pitchFamily="34" charset="0"/>
              </a:rPr>
              <a:t>10th September, 2013</a:t>
            </a:r>
            <a:endParaRPr lang="ru-RU" altLang="ja-JP" sz="2800" b="0" dirty="0">
              <a:solidFill>
                <a:srgbClr val="5F5F5F"/>
              </a:solidFill>
              <a:latin typeface="Arial" pitchFamily="34" charset="0"/>
              <a:ea typeface="Arial Unicode MS" pitchFamily="50" charset="-128"/>
              <a:cs typeface="Arial" pitchFamily="34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altLang="ja-JP" sz="2800" dirty="0" err="1" smtClean="0">
                <a:solidFill>
                  <a:srgbClr val="5F5F5F"/>
                </a:solidFill>
                <a:latin typeface="Arial" pitchFamily="34" charset="0"/>
                <a:ea typeface="Arial Unicode MS" pitchFamily="50" charset="-128"/>
                <a:cs typeface="Arial" pitchFamily="34" charset="0"/>
              </a:rPr>
              <a:t>Hirobumi</a:t>
            </a:r>
            <a:r>
              <a:rPr lang="en-US" altLang="ja-JP" sz="2800" dirty="0" smtClean="0">
                <a:solidFill>
                  <a:srgbClr val="5F5F5F"/>
                </a:solidFill>
                <a:latin typeface="Arial" pitchFamily="34" charset="0"/>
                <a:ea typeface="Arial Unicode MS" pitchFamily="50" charset="-128"/>
                <a:cs typeface="Arial" pitchFamily="34" charset="0"/>
              </a:rPr>
              <a:t> Kawano</a:t>
            </a:r>
            <a:endParaRPr lang="en-US" altLang="ja-JP" sz="2800" dirty="0">
              <a:solidFill>
                <a:srgbClr val="5F5F5F"/>
              </a:solidFill>
              <a:latin typeface="Arial" pitchFamily="34" charset="0"/>
              <a:ea typeface="Arial Unicode MS" pitchFamily="50" charset="-128"/>
              <a:cs typeface="Arial" pitchFamily="34" charset="0"/>
            </a:endParaRPr>
          </a:p>
          <a:p>
            <a:pPr algn="ctr">
              <a:lnSpc>
                <a:spcPct val="60000"/>
              </a:lnSpc>
              <a:spcBef>
                <a:spcPct val="50000"/>
              </a:spcBef>
              <a:defRPr/>
            </a:pPr>
            <a:r>
              <a:rPr lang="en-US" altLang="ja-JP" sz="2800" dirty="0" smtClean="0">
                <a:solidFill>
                  <a:srgbClr val="5F5F5F"/>
                </a:solidFill>
                <a:latin typeface="Arial" pitchFamily="34" charset="0"/>
                <a:ea typeface="Arial Unicode MS" pitchFamily="50" charset="-128"/>
                <a:cs typeface="Arial" pitchFamily="34" charset="0"/>
              </a:rPr>
              <a:t>JOGMEC</a:t>
            </a:r>
            <a:endParaRPr lang="en-US" altLang="ja-JP" sz="2800" dirty="0">
              <a:solidFill>
                <a:srgbClr val="5F5F5F"/>
              </a:solidFill>
              <a:latin typeface="Arial" pitchFamily="34" charset="0"/>
              <a:ea typeface="Arial Unicode MS" pitchFamily="50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" name="_s1031"/>
          <p:cNvSpPr>
            <a:spLocks noChangeArrowheads="1"/>
          </p:cNvSpPr>
          <p:nvPr/>
        </p:nvSpPr>
        <p:spPr bwMode="auto">
          <a:xfrm>
            <a:off x="1928664" y="4071874"/>
            <a:ext cx="1584176" cy="2135241"/>
          </a:xfrm>
          <a:prstGeom prst="roundRect">
            <a:avLst>
              <a:gd name="adj" fmla="val 7694"/>
            </a:avLst>
          </a:prstGeom>
          <a:solidFill>
            <a:srgbClr val="DDDDDD"/>
          </a:solidFill>
          <a:ln w="31750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altLang="ja-JP" sz="1050" b="1" dirty="0"/>
              <a:t>Metals Strategy </a:t>
            </a:r>
            <a:r>
              <a:rPr lang="en-US" altLang="ja-JP" sz="1050" b="1" dirty="0" smtClean="0"/>
              <a:t>&amp; </a:t>
            </a:r>
            <a:endParaRPr lang="en-US" altLang="ja-JP" sz="1050" b="1" dirty="0"/>
          </a:p>
          <a:p>
            <a:pPr algn="ctr"/>
            <a:r>
              <a:rPr lang="en-US" altLang="ja-JP" sz="1050" b="1" dirty="0" smtClean="0"/>
              <a:t>Exploration, and</a:t>
            </a:r>
          </a:p>
          <a:p>
            <a:pPr algn="ctr"/>
            <a:r>
              <a:rPr lang="en-US" altLang="ja-JP" sz="1050" b="1" dirty="0" smtClean="0"/>
              <a:t>Technology </a:t>
            </a:r>
            <a:br>
              <a:rPr lang="en-US" altLang="ja-JP" sz="1050" b="1" dirty="0" smtClean="0"/>
            </a:br>
            <a:r>
              <a:rPr lang="en-US" altLang="ja-JP" sz="1050" b="1" dirty="0" smtClean="0"/>
              <a:t>Development</a:t>
            </a:r>
            <a:endParaRPr lang="en-US" altLang="ja-JP" sz="1050" b="1" dirty="0"/>
          </a:p>
        </p:txBody>
      </p:sp>
      <p:sp>
        <p:nvSpPr>
          <p:cNvPr id="6175" name="_s1031"/>
          <p:cNvSpPr>
            <a:spLocks noChangeArrowheads="1"/>
          </p:cNvSpPr>
          <p:nvPr/>
        </p:nvSpPr>
        <p:spPr bwMode="auto">
          <a:xfrm>
            <a:off x="5169024" y="4077072"/>
            <a:ext cx="1456079" cy="2130043"/>
          </a:xfrm>
          <a:prstGeom prst="roundRect">
            <a:avLst>
              <a:gd name="adj" fmla="val 9639"/>
            </a:avLst>
          </a:prstGeom>
          <a:solidFill>
            <a:srgbClr val="DDDDDD"/>
          </a:solidFill>
          <a:ln w="31750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altLang="ja-JP" sz="1050" b="1" dirty="0" smtClean="0"/>
              <a:t>Mine Pollution </a:t>
            </a:r>
          </a:p>
          <a:p>
            <a:pPr algn="ctr"/>
            <a:r>
              <a:rPr lang="en-US" altLang="ja-JP" sz="1050" b="1" dirty="0" smtClean="0"/>
              <a:t>Control</a:t>
            </a:r>
            <a:endParaRPr lang="en-US" altLang="ja-JP" sz="1050" b="1" dirty="0"/>
          </a:p>
        </p:txBody>
      </p:sp>
      <p:sp>
        <p:nvSpPr>
          <p:cNvPr id="6176" name="_s1031"/>
          <p:cNvSpPr>
            <a:spLocks noChangeArrowheads="1"/>
          </p:cNvSpPr>
          <p:nvPr/>
        </p:nvSpPr>
        <p:spPr bwMode="auto">
          <a:xfrm>
            <a:off x="3584848" y="4077071"/>
            <a:ext cx="1512168" cy="2130043"/>
          </a:xfrm>
          <a:prstGeom prst="roundRect">
            <a:avLst>
              <a:gd name="adj" fmla="val 9634"/>
            </a:avLst>
          </a:prstGeom>
          <a:solidFill>
            <a:srgbClr val="DDDDDD"/>
          </a:solidFill>
          <a:ln w="31750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altLang="ja-JP" sz="1100" b="1" dirty="0" smtClean="0"/>
              <a:t>Stockpiling</a:t>
            </a:r>
            <a:endParaRPr lang="en-US" altLang="ja-JP" sz="1100" b="1" dirty="0"/>
          </a:p>
        </p:txBody>
      </p:sp>
      <p:sp>
        <p:nvSpPr>
          <p:cNvPr id="6178" name="_s1031"/>
          <p:cNvSpPr>
            <a:spLocks noChangeArrowheads="1"/>
          </p:cNvSpPr>
          <p:nvPr/>
        </p:nvSpPr>
        <p:spPr bwMode="auto">
          <a:xfrm>
            <a:off x="128464" y="4077072"/>
            <a:ext cx="1728192" cy="2130043"/>
          </a:xfrm>
          <a:prstGeom prst="roundRect">
            <a:avLst>
              <a:gd name="adj" fmla="val 8926"/>
            </a:avLst>
          </a:prstGeom>
          <a:solidFill>
            <a:srgbClr val="FFCC99"/>
          </a:solidFill>
          <a:ln w="31750">
            <a:solidFill>
              <a:srgbClr val="FF9933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algn="ctr">
              <a:spcBef>
                <a:spcPts val="600"/>
              </a:spcBef>
            </a:pPr>
            <a:r>
              <a:rPr lang="en-US" altLang="ja-JP" sz="1100" b="1" dirty="0">
                <a:solidFill>
                  <a:srgbClr val="FF0000"/>
                </a:solidFill>
              </a:rPr>
              <a:t>Oil &amp; Gas </a:t>
            </a:r>
            <a:r>
              <a:rPr lang="en-US" altLang="ja-JP" sz="1100" b="1" dirty="0" smtClean="0">
                <a:solidFill>
                  <a:srgbClr val="FF0000"/>
                </a:solidFill>
              </a:rPr>
              <a:t>Upstream</a:t>
            </a:r>
            <a:br>
              <a:rPr lang="en-US" altLang="ja-JP" sz="1100" b="1" dirty="0" smtClean="0">
                <a:solidFill>
                  <a:srgbClr val="FF0000"/>
                </a:solidFill>
              </a:rPr>
            </a:br>
            <a:r>
              <a:rPr lang="en-US" altLang="ja-JP" sz="1100" b="1" dirty="0" smtClean="0">
                <a:solidFill>
                  <a:srgbClr val="FF0000"/>
                </a:solidFill>
              </a:rPr>
              <a:t>Investment and</a:t>
            </a:r>
            <a:endParaRPr lang="en-US" altLang="ja-JP" sz="1100" b="1" dirty="0">
              <a:solidFill>
                <a:srgbClr val="FF0000"/>
              </a:solidFill>
            </a:endParaRPr>
          </a:p>
          <a:p>
            <a:pPr algn="ctr"/>
            <a:r>
              <a:rPr lang="en-US" altLang="ja-JP" sz="1100" b="1" dirty="0" smtClean="0">
                <a:solidFill>
                  <a:srgbClr val="FF0000"/>
                </a:solidFill>
              </a:rPr>
              <a:t>Research &amp; Development</a:t>
            </a:r>
            <a:endParaRPr lang="en-US" altLang="ja-JP" sz="1100" b="1" dirty="0">
              <a:solidFill>
                <a:srgbClr val="FF0000"/>
              </a:solidFill>
            </a:endParaRPr>
          </a:p>
        </p:txBody>
      </p:sp>
      <p:pic>
        <p:nvPicPr>
          <p:cNvPr id="6180" name="Picture 6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4881620"/>
            <a:ext cx="1584175" cy="106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1" name="Picture 7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032" y="4866216"/>
            <a:ext cx="1319178" cy="108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2" name="Picture 7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927" y="4885801"/>
            <a:ext cx="1409905" cy="1063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04528" y="2348880"/>
            <a:ext cx="8064897" cy="1061817"/>
          </a:xfrm>
          <a:prstGeom prst="rect">
            <a:avLst/>
          </a:prstGeom>
          <a:solidFill>
            <a:srgbClr val="FFFF00"/>
          </a:soli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square" lIns="91428" tIns="45714" rIns="91428" bIns="45714">
            <a:spAutoFit/>
          </a:bodyPr>
          <a:lstStyle>
            <a:lvl1pPr defTabSz="1279525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1pPr>
            <a:lvl2pPr marL="742950" indent="-285750" defTabSz="1279525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2pPr>
            <a:lvl3pPr marL="1143000" indent="-228600" defTabSz="1279525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3pPr>
            <a:lvl4pPr marL="1600200" indent="-228600" defTabSz="1279525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4pPr>
            <a:lvl5pPr marL="2057400" indent="-228600" defTabSz="1279525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800" u="sng" dirty="0" smtClean="0">
                <a:ea typeface="HG丸ｺﾞｼｯｸM-PRO" pitchFamily="50" charset="-128"/>
                <a:cs typeface="Arial" pitchFamily="34" charset="0"/>
              </a:rPr>
              <a:t>Mission</a:t>
            </a:r>
            <a:endParaRPr lang="en-US" altLang="ja-JP" sz="1800" dirty="0" smtClean="0">
              <a:ea typeface="HG丸ｺﾞｼｯｸM-PRO" pitchFamily="50" charset="-128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ja-JP" sz="1800" dirty="0" smtClean="0">
                <a:ea typeface="HG丸ｺﾞｼｯｸM-PRO" pitchFamily="50" charset="-128"/>
                <a:cs typeface="Arial" pitchFamily="34" charset="0"/>
              </a:rPr>
              <a:t>Securing Stable Supply of Oil, Natural Gas and Mineral Resources for Japanese Industries and Citizens</a:t>
            </a:r>
          </a:p>
        </p:txBody>
      </p:sp>
      <p:sp>
        <p:nvSpPr>
          <p:cNvPr id="41" name="正方形/長方形 40"/>
          <p:cNvSpPr/>
          <p:nvPr/>
        </p:nvSpPr>
        <p:spPr>
          <a:xfrm>
            <a:off x="632520" y="1196752"/>
            <a:ext cx="864096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/>
              <a:t>Japan Oil, Gas and Metals National Corporation (JOGMEC)</a:t>
            </a:r>
          </a:p>
          <a:p>
            <a:r>
              <a:rPr lang="en-US" altLang="ja-JP" sz="1600" b="0" dirty="0"/>
              <a:t>Established</a:t>
            </a:r>
            <a:r>
              <a:rPr lang="en-US" altLang="ja-JP" sz="1600" b="0" dirty="0" smtClean="0"/>
              <a:t>:</a:t>
            </a:r>
            <a:r>
              <a:rPr lang="ja-JP" altLang="en-US" sz="1600" b="0" dirty="0" smtClean="0"/>
              <a:t>　</a:t>
            </a:r>
            <a:r>
              <a:rPr lang="en-US" altLang="ja-JP" sz="1600" b="0" dirty="0" smtClean="0"/>
              <a:t>February </a:t>
            </a:r>
            <a:r>
              <a:rPr lang="en-US" altLang="ja-JP" sz="1600" b="0" dirty="0"/>
              <a:t>29, 2004 </a:t>
            </a:r>
            <a:r>
              <a:rPr lang="en-US" altLang="ja-JP" sz="1100" b="0" dirty="0"/>
              <a:t>[succeeded the functions </a:t>
            </a:r>
            <a:r>
              <a:rPr lang="en-US" altLang="ja-JP" sz="1100" b="0" dirty="0" smtClean="0"/>
              <a:t>of </a:t>
            </a:r>
            <a:r>
              <a:rPr lang="en-US" altLang="ja-JP" sz="1100" dirty="0" smtClean="0"/>
              <a:t>Japan National Oil Corporation(JNOC)</a:t>
            </a:r>
            <a:r>
              <a:rPr lang="en-US" altLang="ja-JP" sz="1100" b="0" dirty="0" smtClean="0"/>
              <a:t>]</a:t>
            </a:r>
          </a:p>
          <a:p>
            <a:r>
              <a:rPr lang="en-US" altLang="ja-JP" sz="1600" b="0" dirty="0" smtClean="0"/>
              <a:t>President</a:t>
            </a:r>
            <a:r>
              <a:rPr lang="en-US" altLang="ja-JP" sz="1600" b="0" dirty="0"/>
              <a:t>:</a:t>
            </a:r>
            <a:r>
              <a:rPr lang="ja-JP" altLang="en-US" sz="1600" b="0" dirty="0"/>
              <a:t>　</a:t>
            </a:r>
            <a:r>
              <a:rPr lang="en-US" altLang="ja-JP" sz="1600" b="0" dirty="0" err="1"/>
              <a:t>Hirobumi</a:t>
            </a:r>
            <a:r>
              <a:rPr lang="en-US" altLang="ja-JP" sz="1600" b="0" dirty="0"/>
              <a:t> Kawano</a:t>
            </a:r>
          </a:p>
          <a:p>
            <a:r>
              <a:rPr lang="en-US" altLang="ja-JP" sz="1600" b="0" dirty="0" smtClean="0"/>
              <a:t>Capital:</a:t>
            </a:r>
            <a:r>
              <a:rPr lang="ja-JP" altLang="en-US" sz="1600" b="0" dirty="0" smtClean="0"/>
              <a:t>　</a:t>
            </a:r>
            <a:r>
              <a:rPr lang="en-US" altLang="ja-JP" sz="1600" b="0" dirty="0" smtClean="0"/>
              <a:t>502 </a:t>
            </a:r>
            <a:r>
              <a:rPr lang="en-US" altLang="ja-JP" sz="1600" b="0" dirty="0"/>
              <a:t>Billion Yen </a:t>
            </a:r>
            <a:r>
              <a:rPr lang="en-US" altLang="ja-JP" sz="1600" b="0" dirty="0" smtClean="0"/>
              <a:t>(As </a:t>
            </a:r>
            <a:r>
              <a:rPr lang="en-US" altLang="ja-JP" sz="1600" b="0" dirty="0"/>
              <a:t>of </a:t>
            </a:r>
            <a:r>
              <a:rPr lang="en-US" altLang="ja-JP" sz="1600" b="0" dirty="0" smtClean="0"/>
              <a:t>March, 2013) </a:t>
            </a:r>
            <a:r>
              <a:rPr lang="en-US" altLang="ja-JP" sz="1400" b="0" dirty="0"/>
              <a:t>= </a:t>
            </a:r>
            <a:r>
              <a:rPr lang="en-US" altLang="ja-JP" sz="1400" b="0" dirty="0" smtClean="0"/>
              <a:t>around 5.02Billion </a:t>
            </a:r>
            <a:r>
              <a:rPr lang="en-US" altLang="ja-JP" sz="1400" b="0" dirty="0"/>
              <a:t>US</a:t>
            </a:r>
            <a:r>
              <a:rPr lang="en-US" altLang="ja-JP" sz="1400" b="0" dirty="0" smtClean="0"/>
              <a:t>$ (100US$/Yen)</a:t>
            </a:r>
            <a:endParaRPr lang="ja-JP" altLang="en-US" sz="1400" b="0" dirty="0"/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716095" y="3469322"/>
            <a:ext cx="2076665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4" rIns="91428" bIns="45714">
            <a:spAutoFit/>
          </a:bodyPr>
          <a:lstStyle>
            <a:lvl1pPr defTabSz="1279525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1pPr>
            <a:lvl2pPr marL="742950" indent="-285750" defTabSz="1279525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2pPr>
            <a:lvl3pPr marL="1143000" indent="-228600" defTabSz="1279525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3pPr>
            <a:lvl4pPr marL="1600200" indent="-228600" defTabSz="1279525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4pPr>
            <a:lvl5pPr marL="2057400" indent="-228600" defTabSz="1279525" eaLnBrk="0" hangingPunct="0"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Osaka"/>
                <a:cs typeface="Osaka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800" u="sng" dirty="0" smtClean="0">
                <a:ea typeface="HG丸ｺﾞｼｯｸM-PRO" pitchFamily="50" charset="-128"/>
                <a:cs typeface="Arial" pitchFamily="34" charset="0"/>
              </a:rPr>
              <a:t>Activities</a:t>
            </a:r>
          </a:p>
        </p:txBody>
      </p:sp>
      <p:sp>
        <p:nvSpPr>
          <p:cNvPr id="45" name="Line 67"/>
          <p:cNvSpPr>
            <a:spLocks noChangeShapeType="1"/>
          </p:cNvSpPr>
          <p:nvPr/>
        </p:nvSpPr>
        <p:spPr bwMode="auto">
          <a:xfrm>
            <a:off x="2792760" y="3829486"/>
            <a:ext cx="0" cy="2159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saka" charset="-128"/>
              <a:cs typeface="+mn-cs"/>
            </a:endParaRPr>
          </a:p>
        </p:txBody>
      </p:sp>
      <p:sp>
        <p:nvSpPr>
          <p:cNvPr id="46" name="Line 63"/>
          <p:cNvSpPr>
            <a:spLocks noChangeShapeType="1"/>
          </p:cNvSpPr>
          <p:nvPr/>
        </p:nvSpPr>
        <p:spPr bwMode="auto">
          <a:xfrm>
            <a:off x="1064568" y="3838642"/>
            <a:ext cx="0" cy="2159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saka" charset="-128"/>
              <a:cs typeface="+mn-cs"/>
            </a:endParaRPr>
          </a:p>
        </p:txBody>
      </p:sp>
      <p:sp>
        <p:nvSpPr>
          <p:cNvPr id="47" name="Line 61"/>
          <p:cNvSpPr>
            <a:spLocks noChangeShapeType="1"/>
          </p:cNvSpPr>
          <p:nvPr/>
        </p:nvSpPr>
        <p:spPr bwMode="auto">
          <a:xfrm>
            <a:off x="1064569" y="3829486"/>
            <a:ext cx="7776863" cy="31562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saka" charset="-128"/>
              <a:cs typeface="+mn-cs"/>
            </a:endParaRPr>
          </a:p>
        </p:txBody>
      </p:sp>
      <p:sp>
        <p:nvSpPr>
          <p:cNvPr id="48" name="Line 64"/>
          <p:cNvSpPr>
            <a:spLocks noChangeShapeType="1"/>
          </p:cNvSpPr>
          <p:nvPr/>
        </p:nvSpPr>
        <p:spPr bwMode="auto">
          <a:xfrm>
            <a:off x="4304928" y="3831586"/>
            <a:ext cx="0" cy="245486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saka" charset="-128"/>
              <a:cs typeface="+mn-cs"/>
            </a:endParaRPr>
          </a:p>
        </p:txBody>
      </p:sp>
      <p:sp>
        <p:nvSpPr>
          <p:cNvPr id="49" name="Line 65"/>
          <p:cNvSpPr>
            <a:spLocks noChangeShapeType="1"/>
          </p:cNvSpPr>
          <p:nvPr/>
        </p:nvSpPr>
        <p:spPr bwMode="auto">
          <a:xfrm>
            <a:off x="5889104" y="3861172"/>
            <a:ext cx="0" cy="2159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saka" charset="-128"/>
              <a:cs typeface="+mn-cs"/>
            </a:endParaRPr>
          </a:p>
        </p:txBody>
      </p:sp>
      <p:pic>
        <p:nvPicPr>
          <p:cNvPr id="3" name="Picture 2" descr="K:\石油開発推進\03.企画調整部\企画課\400 業務（主管）\460 外部会合等\2012-0919LNG産消会議\理事長講演\参考資料\苫東基地全景写真　JOGMEC　HP　img_base_oil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856" y="4866216"/>
            <a:ext cx="1368152" cy="10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スライド番号プレースホルダ 7"/>
          <p:cNvSpPr>
            <a:spLocks noGrp="1"/>
          </p:cNvSpPr>
          <p:nvPr>
            <p:ph type="sldNum" sz="quarter" idx="12"/>
          </p:nvPr>
        </p:nvSpPr>
        <p:spPr>
          <a:xfrm>
            <a:off x="8438455" y="549052"/>
            <a:ext cx="835025" cy="647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9pPr>
          </a:lstStyle>
          <a:p>
            <a:pPr eaLnBrk="1" hangingPunct="1"/>
            <a:endParaRPr lang="en-US" altLang="ja-JP" sz="4000" smtClean="0">
              <a:solidFill>
                <a:schemeClr val="bg2"/>
              </a:solidFill>
              <a:latin typeface="Arial" charset="0"/>
              <a:ea typeface="ＭＳ ゴシック" pitchFamily="49" charset="-128"/>
              <a:cs typeface="Osaka" charset="-128"/>
            </a:endParaRPr>
          </a:p>
          <a:p>
            <a:pPr eaLnBrk="1" hangingPunct="1"/>
            <a:fld id="{FBB9A014-CE2A-4762-811E-8E3A876902DF}" type="slidenum">
              <a:rPr lang="en-US" altLang="ja-JP" sz="4000" smtClean="0">
                <a:solidFill>
                  <a:schemeClr val="bg2"/>
                </a:solidFill>
                <a:latin typeface="Arial" charset="0"/>
                <a:ea typeface="ＭＳ ゴシック" pitchFamily="49" charset="-128"/>
                <a:cs typeface="Osaka" charset="-128"/>
              </a:rPr>
              <a:pPr eaLnBrk="1" hangingPunct="1"/>
              <a:t>1</a:t>
            </a:fld>
            <a:endParaRPr lang="en-US" altLang="ja-JP" sz="4000" smtClean="0">
              <a:solidFill>
                <a:schemeClr val="bg2"/>
              </a:solidFill>
              <a:latin typeface="Arial" charset="0"/>
              <a:ea typeface="ＭＳ ゴシック" pitchFamily="49" charset="-128"/>
              <a:cs typeface="Osaka" charset="-128"/>
            </a:endParaRPr>
          </a:p>
        </p:txBody>
      </p:sp>
      <p:sp>
        <p:nvSpPr>
          <p:cNvPr id="22" name="_s1031"/>
          <p:cNvSpPr>
            <a:spLocks noChangeArrowheads="1"/>
          </p:cNvSpPr>
          <p:nvPr/>
        </p:nvSpPr>
        <p:spPr bwMode="auto">
          <a:xfrm>
            <a:off x="6681192" y="4077072"/>
            <a:ext cx="1440162" cy="2130043"/>
          </a:xfrm>
          <a:prstGeom prst="roundRect">
            <a:avLst>
              <a:gd name="adj" fmla="val 9639"/>
            </a:avLst>
          </a:prstGeom>
          <a:solidFill>
            <a:srgbClr val="DDDDDD"/>
          </a:solidFill>
          <a:ln w="31750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altLang="ja-JP" sz="1050" dirty="0" smtClean="0"/>
              <a:t>Coal </a:t>
            </a:r>
            <a:r>
              <a:rPr lang="en-US" altLang="ja-JP" sz="1050" dirty="0"/>
              <a:t>Strategy &amp; </a:t>
            </a:r>
          </a:p>
          <a:p>
            <a:pPr algn="ctr"/>
            <a:r>
              <a:rPr lang="en-US" altLang="ja-JP" sz="1050" dirty="0"/>
              <a:t>Exploration, </a:t>
            </a:r>
            <a:endParaRPr lang="en-US" altLang="ja-JP" sz="1050" dirty="0" smtClean="0"/>
          </a:p>
          <a:p>
            <a:pPr algn="ctr"/>
            <a:r>
              <a:rPr lang="en-US" altLang="ja-JP" sz="1050" dirty="0" smtClean="0"/>
              <a:t>and</a:t>
            </a:r>
            <a:endParaRPr lang="en-US" altLang="ja-JP" sz="1050" dirty="0"/>
          </a:p>
          <a:p>
            <a:pPr algn="ctr"/>
            <a:r>
              <a:rPr lang="en-US" altLang="ja-JP" sz="1050" dirty="0"/>
              <a:t>Technology </a:t>
            </a:r>
            <a:endParaRPr lang="en-US" altLang="ja-JP" sz="1050" dirty="0" smtClean="0"/>
          </a:p>
          <a:p>
            <a:pPr algn="ctr"/>
            <a:r>
              <a:rPr lang="en-US" altLang="ja-JP" sz="1050" dirty="0" smtClean="0"/>
              <a:t>Development</a:t>
            </a:r>
            <a:endParaRPr lang="en-US" altLang="ja-JP" sz="1050" b="1" dirty="0"/>
          </a:p>
        </p:txBody>
      </p:sp>
      <p:pic>
        <p:nvPicPr>
          <p:cNvPr id="23" name="Picture 3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53202" y="5013176"/>
            <a:ext cx="1272894" cy="92610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24" name="_s1031"/>
          <p:cNvSpPr>
            <a:spLocks noChangeArrowheads="1"/>
          </p:cNvSpPr>
          <p:nvPr/>
        </p:nvSpPr>
        <p:spPr bwMode="auto">
          <a:xfrm>
            <a:off x="8193360" y="4077072"/>
            <a:ext cx="1422098" cy="2130043"/>
          </a:xfrm>
          <a:prstGeom prst="roundRect">
            <a:avLst>
              <a:gd name="adj" fmla="val 9639"/>
            </a:avLst>
          </a:prstGeom>
          <a:solidFill>
            <a:srgbClr val="DDDDDD"/>
          </a:solidFill>
          <a:ln w="31750">
            <a:solidFill>
              <a:schemeClr val="bg2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altLang="ja-JP" sz="1050" dirty="0" smtClean="0"/>
              <a:t>Geothermal</a:t>
            </a:r>
          </a:p>
          <a:p>
            <a:pPr algn="ctr"/>
            <a:r>
              <a:rPr lang="en-US" altLang="ja-JP" sz="1050" dirty="0" smtClean="0"/>
              <a:t> Resources</a:t>
            </a:r>
          </a:p>
          <a:p>
            <a:pPr algn="ctr"/>
            <a:r>
              <a:rPr lang="en-US" altLang="ja-JP" sz="1050" dirty="0" smtClean="0"/>
              <a:t> Development</a:t>
            </a:r>
          </a:p>
          <a:p>
            <a:pPr algn="ctr"/>
            <a:r>
              <a:rPr lang="en-US" altLang="ja-JP" sz="1050" b="1" dirty="0" smtClean="0"/>
              <a:t>(limited in Japan)</a:t>
            </a:r>
            <a:endParaRPr lang="en-US" altLang="ja-JP" sz="1050" b="1" dirty="0"/>
          </a:p>
        </p:txBody>
      </p:sp>
      <p:pic>
        <p:nvPicPr>
          <p:cNvPr id="27" name="Picture 2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83430" y="5003520"/>
            <a:ext cx="1206074" cy="93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Line 65"/>
          <p:cNvSpPr>
            <a:spLocks noChangeShapeType="1"/>
          </p:cNvSpPr>
          <p:nvPr/>
        </p:nvSpPr>
        <p:spPr bwMode="auto">
          <a:xfrm>
            <a:off x="7329264" y="3838642"/>
            <a:ext cx="0" cy="2159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saka" charset="-128"/>
              <a:cs typeface="+mn-cs"/>
            </a:endParaRPr>
          </a:p>
        </p:txBody>
      </p:sp>
      <p:sp>
        <p:nvSpPr>
          <p:cNvPr id="29" name="Line 65"/>
          <p:cNvSpPr>
            <a:spLocks noChangeShapeType="1"/>
          </p:cNvSpPr>
          <p:nvPr/>
        </p:nvSpPr>
        <p:spPr bwMode="auto">
          <a:xfrm>
            <a:off x="8841432" y="3861172"/>
            <a:ext cx="0" cy="2159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saka" charset="-128"/>
              <a:cs typeface="+mn-cs"/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647700" y="512540"/>
            <a:ext cx="6705259" cy="684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  <a:extLst/>
        </p:spPr>
        <p:txBody>
          <a:bodyPr anchor="ctr"/>
          <a:lstStyle>
            <a:lvl1pPr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1pPr>
            <a:lvl2pPr marL="742950" indent="-28575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2pPr>
            <a:lvl3pPr marL="11430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3pPr>
            <a:lvl4pPr marL="16002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4pPr>
            <a:lvl5pPr marL="20574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9pPr>
          </a:lstStyle>
          <a:p>
            <a:pPr eaLnBrk="1" hangingPunct="1">
              <a:defRPr/>
            </a:pPr>
            <a:r>
              <a:rPr lang="en-US" altLang="ja-JP" sz="2800" kern="0" dirty="0" smtClean="0"/>
              <a:t>JOGMEC’s Activities</a:t>
            </a:r>
            <a:endParaRPr lang="en-US" altLang="ja-JP" sz="28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976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4" descr="SEKAICHIZU_GRE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1268760"/>
            <a:ext cx="9197412" cy="5520382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" name="AutoShape 102"/>
          <p:cNvSpPr>
            <a:spLocks noChangeArrowheads="1"/>
          </p:cNvSpPr>
          <p:nvPr/>
        </p:nvSpPr>
        <p:spPr bwMode="auto">
          <a:xfrm>
            <a:off x="3944888" y="4562224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27" name="AutoShape 102"/>
          <p:cNvSpPr>
            <a:spLocks noChangeArrowheads="1"/>
          </p:cNvSpPr>
          <p:nvPr/>
        </p:nvSpPr>
        <p:spPr bwMode="auto">
          <a:xfrm>
            <a:off x="3985514" y="4521558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2137" name="Rectangle 88"/>
          <p:cNvSpPr>
            <a:spLocks noChangeArrowheads="1"/>
          </p:cNvSpPr>
          <p:nvPr/>
        </p:nvSpPr>
        <p:spPr bwMode="auto">
          <a:xfrm>
            <a:off x="560388" y="314325"/>
            <a:ext cx="77771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sz="2000">
              <a:cs typeface="Arial" charset="0"/>
            </a:endParaRPr>
          </a:p>
        </p:txBody>
      </p:sp>
      <p:sp>
        <p:nvSpPr>
          <p:cNvPr id="2144" name="スライド番号プレースホルダ 7"/>
          <p:cNvSpPr>
            <a:spLocks noGrp="1"/>
          </p:cNvSpPr>
          <p:nvPr>
            <p:ph type="sldNum" sz="quarter" idx="12"/>
          </p:nvPr>
        </p:nvSpPr>
        <p:spPr>
          <a:xfrm>
            <a:off x="8391525" y="477838"/>
            <a:ext cx="835025" cy="647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9pPr>
          </a:lstStyle>
          <a:p>
            <a:pPr eaLnBrk="1" hangingPunct="1"/>
            <a:endParaRPr lang="en-US" altLang="ja-JP" sz="4000" dirty="0" smtClean="0">
              <a:solidFill>
                <a:schemeClr val="bg2"/>
              </a:solidFill>
              <a:latin typeface="Arial" charset="0"/>
              <a:ea typeface="ＭＳ ゴシック" pitchFamily="49" charset="-128"/>
              <a:cs typeface="Osaka" charset="-128"/>
            </a:endParaRPr>
          </a:p>
          <a:p>
            <a:pPr eaLnBrk="1" hangingPunct="1"/>
            <a:fld id="{FBB9A014-CE2A-4762-811E-8E3A876902DF}" type="slidenum">
              <a:rPr lang="en-US" altLang="ja-JP" sz="4000" smtClean="0">
                <a:solidFill>
                  <a:schemeClr val="bg2"/>
                </a:solidFill>
                <a:latin typeface="Arial" charset="0"/>
                <a:ea typeface="ＭＳ ゴシック" pitchFamily="49" charset="-128"/>
                <a:cs typeface="Osaka" charset="-128"/>
              </a:rPr>
              <a:pPr eaLnBrk="1" hangingPunct="1"/>
              <a:t>2</a:t>
            </a:fld>
            <a:endParaRPr lang="en-US" altLang="ja-JP" sz="4000" dirty="0" smtClean="0">
              <a:solidFill>
                <a:schemeClr val="bg2"/>
              </a:solidFill>
              <a:latin typeface="Arial" charset="0"/>
              <a:ea typeface="ＭＳ ゴシック" pitchFamily="49" charset="-128"/>
              <a:cs typeface="Osaka" charset="-128"/>
            </a:endParaRPr>
          </a:p>
        </p:txBody>
      </p:sp>
      <p:sp>
        <p:nvSpPr>
          <p:cNvPr id="195" name="Text Box 108"/>
          <p:cNvSpPr txBox="1">
            <a:spLocks noChangeArrowheads="1"/>
          </p:cNvSpPr>
          <p:nvPr/>
        </p:nvSpPr>
        <p:spPr bwMode="auto">
          <a:xfrm>
            <a:off x="6403405" y="4309404"/>
            <a:ext cx="1114953" cy="2229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74295" tIns="8890" rIns="74295" bIns="8890">
            <a:spAutoFit/>
          </a:bodyPr>
          <a:lstStyle/>
          <a:p>
            <a:pPr algn="ctr" defTabSz="739775" fontAlgn="auto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ja-JP" altLang="ja-JP" sz="1000" b="0">
              <a:latin typeface="Tahoma" pitchFamily="34" charset="0"/>
              <a:ea typeface="ＭＳ Ｐゴシック" pitchFamily="50" charset="-128"/>
              <a:cs typeface="Tahoma" pitchFamily="34" charset="0"/>
            </a:endParaRPr>
          </a:p>
        </p:txBody>
      </p:sp>
      <p:sp>
        <p:nvSpPr>
          <p:cNvPr id="117" name="AutoShape 102"/>
          <p:cNvSpPr>
            <a:spLocks noChangeArrowheads="1"/>
          </p:cNvSpPr>
          <p:nvPr/>
        </p:nvSpPr>
        <p:spPr bwMode="auto">
          <a:xfrm>
            <a:off x="1492250" y="1955900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18" name="AutoShape 102"/>
          <p:cNvSpPr>
            <a:spLocks noChangeArrowheads="1"/>
          </p:cNvSpPr>
          <p:nvPr/>
        </p:nvSpPr>
        <p:spPr bwMode="auto">
          <a:xfrm>
            <a:off x="1640632" y="2060848"/>
            <a:ext cx="156681" cy="154425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19" name="AutoShape 102"/>
          <p:cNvSpPr>
            <a:spLocks noChangeArrowheads="1"/>
          </p:cNvSpPr>
          <p:nvPr/>
        </p:nvSpPr>
        <p:spPr bwMode="auto">
          <a:xfrm>
            <a:off x="1665361" y="1988840"/>
            <a:ext cx="156711" cy="170823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20" name="AutoShape 102"/>
          <p:cNvSpPr>
            <a:spLocks noChangeArrowheads="1"/>
          </p:cNvSpPr>
          <p:nvPr/>
        </p:nvSpPr>
        <p:spPr bwMode="auto">
          <a:xfrm>
            <a:off x="1640632" y="1628532"/>
            <a:ext cx="141035" cy="144284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21" name="AutoShape 102"/>
          <p:cNvSpPr>
            <a:spLocks noChangeArrowheads="1"/>
          </p:cNvSpPr>
          <p:nvPr/>
        </p:nvSpPr>
        <p:spPr bwMode="auto">
          <a:xfrm>
            <a:off x="1667390" y="1955900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35" name="Rectangle 40"/>
          <p:cNvSpPr>
            <a:spLocks noChangeArrowheads="1"/>
          </p:cNvSpPr>
          <p:nvPr/>
        </p:nvSpPr>
        <p:spPr bwMode="auto">
          <a:xfrm>
            <a:off x="7511331" y="5613162"/>
            <a:ext cx="2221779" cy="768166"/>
          </a:xfrm>
          <a:prstGeom prst="rect">
            <a:avLst/>
          </a:prstGeom>
          <a:solidFill>
            <a:srgbClr val="CCFFCC"/>
          </a:solidFill>
          <a:ln w="12700" algn="ctr">
            <a:solidFill>
              <a:srgbClr val="808080"/>
            </a:solidFill>
            <a:miter lim="800000"/>
            <a:headEnd/>
            <a:tailEnd/>
          </a:ln>
        </p:spPr>
        <p:txBody>
          <a:bodyPr lIns="74295" tIns="8890" rIns="74295" bIns="8890" anchor="ctr"/>
          <a:lstStyle/>
          <a:p>
            <a:pPr>
              <a:defRPr/>
            </a:pPr>
            <a:endParaRPr lang="en-US" altLang="ja-JP" sz="1100">
              <a:latin typeface="Tahoma" pitchFamily="34" charset="0"/>
              <a:ea typeface="Osaka"/>
              <a:cs typeface="Tahoma" pitchFamily="34" charset="0"/>
            </a:endParaRPr>
          </a:p>
          <a:p>
            <a:pPr>
              <a:defRPr/>
            </a:pPr>
            <a:endParaRPr lang="en-US" altLang="ja-JP" sz="1100"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36" name="Text Box 41"/>
          <p:cNvSpPr txBox="1">
            <a:spLocks noChangeArrowheads="1"/>
          </p:cNvSpPr>
          <p:nvPr/>
        </p:nvSpPr>
        <p:spPr bwMode="auto">
          <a:xfrm>
            <a:off x="7761313" y="5605224"/>
            <a:ext cx="1845674" cy="22108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74295" tIns="8890" rIns="74295" bIns="889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ja-JP" sz="1100" dirty="0">
                <a:latin typeface="Tahoma" pitchFamily="34" charset="0"/>
                <a:cs typeface="Tahoma" pitchFamily="34" charset="0"/>
              </a:rPr>
              <a:t>Equity Capital </a:t>
            </a:r>
            <a:r>
              <a:rPr lang="ja-JP" altLang="en-US" sz="1100" dirty="0">
                <a:latin typeface="Tahoma" pitchFamily="34" charset="0"/>
                <a:cs typeface="Tahoma" pitchFamily="34" charset="0"/>
              </a:rPr>
              <a:t>  </a:t>
            </a:r>
            <a:r>
              <a:rPr lang="en-US" altLang="ja-JP" sz="1100" dirty="0" smtClean="0">
                <a:latin typeface="Tahoma" pitchFamily="34" charset="0"/>
                <a:cs typeface="Tahoma" pitchFamily="34" charset="0"/>
              </a:rPr>
              <a:t>(41)</a:t>
            </a:r>
            <a:endParaRPr lang="en-US" altLang="ja-JP" sz="11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39" name="Text Box 43"/>
          <p:cNvSpPr txBox="1">
            <a:spLocks noChangeArrowheads="1"/>
          </p:cNvSpPr>
          <p:nvPr/>
        </p:nvSpPr>
        <p:spPr bwMode="auto">
          <a:xfrm>
            <a:off x="7761313" y="5877272"/>
            <a:ext cx="1971797" cy="22108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74295" tIns="8890" rIns="74295" bIns="889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ja-JP" sz="1100" dirty="0">
                <a:latin typeface="Tahoma" pitchFamily="34" charset="0"/>
                <a:cs typeface="Tahoma" pitchFamily="34" charset="0"/>
              </a:rPr>
              <a:t>Liability Guarantee (</a:t>
            </a:r>
            <a:r>
              <a:rPr lang="en-US" altLang="ja-JP" sz="1100" dirty="0" smtClean="0">
                <a:latin typeface="Tahoma" pitchFamily="34" charset="0"/>
                <a:cs typeface="Tahoma" pitchFamily="34" charset="0"/>
              </a:rPr>
              <a:t>13)</a:t>
            </a:r>
            <a:endParaRPr lang="en-US" altLang="ja-JP" sz="11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43" name="額縁 242"/>
          <p:cNvSpPr/>
          <p:nvPr/>
        </p:nvSpPr>
        <p:spPr bwMode="auto">
          <a:xfrm>
            <a:off x="3863139" y="3472821"/>
            <a:ext cx="1920268" cy="303050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Tangguh</a:t>
            </a:r>
            <a:r>
              <a:rPr kumimoji="1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 LNG Project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244" name="額縁 243"/>
          <p:cNvSpPr/>
          <p:nvPr/>
        </p:nvSpPr>
        <p:spPr bwMode="auto">
          <a:xfrm>
            <a:off x="5025008" y="5130480"/>
            <a:ext cx="1728192" cy="323823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Abadi</a:t>
            </a:r>
            <a:r>
              <a:rPr kumimoji="1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 LNG Project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245" name="額縁 244"/>
          <p:cNvSpPr/>
          <p:nvPr/>
        </p:nvSpPr>
        <p:spPr bwMode="auto">
          <a:xfrm>
            <a:off x="4955689" y="4435031"/>
            <a:ext cx="1369477" cy="323823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PNG LNG Project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246" name="Line 37"/>
          <p:cNvSpPr>
            <a:spLocks noChangeShapeType="1"/>
          </p:cNvSpPr>
          <p:nvPr/>
        </p:nvSpPr>
        <p:spPr bwMode="auto">
          <a:xfrm flipV="1">
            <a:off x="4232921" y="3775870"/>
            <a:ext cx="394140" cy="8329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400" b="0">
              <a:latin typeface="Franklin Gothic Medium" pitchFamily="34" charset="0"/>
              <a:ea typeface="+mn-ea"/>
              <a:cs typeface="Arial" pitchFamily="34" charset="0"/>
            </a:endParaRPr>
          </a:p>
        </p:txBody>
      </p:sp>
      <p:sp>
        <p:nvSpPr>
          <p:cNvPr id="247" name="Line 37"/>
          <p:cNvSpPr>
            <a:spLocks noChangeShapeType="1"/>
          </p:cNvSpPr>
          <p:nvPr/>
        </p:nvSpPr>
        <p:spPr bwMode="auto">
          <a:xfrm flipV="1">
            <a:off x="4566680" y="4599400"/>
            <a:ext cx="389009" cy="11737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400" b="0">
              <a:latin typeface="Franklin Gothic Medium" pitchFamily="34" charset="0"/>
              <a:ea typeface="+mn-ea"/>
              <a:cs typeface="Arial" pitchFamily="34" charset="0"/>
            </a:endParaRPr>
          </a:p>
        </p:txBody>
      </p:sp>
      <p:sp>
        <p:nvSpPr>
          <p:cNvPr id="248" name="Line 37"/>
          <p:cNvSpPr>
            <a:spLocks noChangeShapeType="1"/>
          </p:cNvSpPr>
          <p:nvPr/>
        </p:nvSpPr>
        <p:spPr bwMode="auto">
          <a:xfrm>
            <a:off x="4161831" y="4898846"/>
            <a:ext cx="863177" cy="40546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400" b="0">
              <a:latin typeface="Franklin Gothic Medium" pitchFamily="34" charset="0"/>
              <a:ea typeface="+mn-ea"/>
              <a:cs typeface="Arial" pitchFamily="34" charset="0"/>
            </a:endParaRPr>
          </a:p>
        </p:txBody>
      </p:sp>
      <p:sp>
        <p:nvSpPr>
          <p:cNvPr id="249" name="額縁 248"/>
          <p:cNvSpPr/>
          <p:nvPr/>
        </p:nvSpPr>
        <p:spPr bwMode="auto">
          <a:xfrm>
            <a:off x="2384689" y="5753533"/>
            <a:ext cx="1926142" cy="323823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Wheatstone</a:t>
            </a:r>
            <a:r>
              <a:rPr kumimoji="1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 LNG Project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250" name="Line 37"/>
          <p:cNvSpPr>
            <a:spLocks noChangeShapeType="1"/>
          </p:cNvSpPr>
          <p:nvPr/>
        </p:nvSpPr>
        <p:spPr bwMode="auto">
          <a:xfrm flipH="1" flipV="1">
            <a:off x="3808601" y="5190055"/>
            <a:ext cx="61076" cy="5634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400" b="0">
              <a:latin typeface="Franklin Gothic Medium" pitchFamily="34" charset="0"/>
              <a:ea typeface="+mn-ea"/>
              <a:cs typeface="Arial" pitchFamily="34" charset="0"/>
            </a:endParaRPr>
          </a:p>
        </p:txBody>
      </p:sp>
      <p:sp>
        <p:nvSpPr>
          <p:cNvPr id="251" name="額縁 250"/>
          <p:cNvSpPr/>
          <p:nvPr/>
        </p:nvSpPr>
        <p:spPr bwMode="auto">
          <a:xfrm>
            <a:off x="1566441" y="3960739"/>
            <a:ext cx="1555084" cy="660291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Rovuma Offshore Area 1 Project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252" name="Line 37"/>
          <p:cNvSpPr>
            <a:spLocks noChangeShapeType="1"/>
          </p:cNvSpPr>
          <p:nvPr/>
        </p:nvSpPr>
        <p:spPr bwMode="auto">
          <a:xfrm flipV="1">
            <a:off x="1797313" y="4621030"/>
            <a:ext cx="437860" cy="29510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400" b="0">
              <a:latin typeface="Franklin Gothic Medium" pitchFamily="34" charset="0"/>
              <a:ea typeface="+mn-ea"/>
              <a:cs typeface="Arial" pitchFamily="34" charset="0"/>
            </a:endParaRPr>
          </a:p>
        </p:txBody>
      </p:sp>
      <p:sp>
        <p:nvSpPr>
          <p:cNvPr id="253" name="額縁 252"/>
          <p:cNvSpPr/>
          <p:nvPr/>
        </p:nvSpPr>
        <p:spPr bwMode="auto">
          <a:xfrm>
            <a:off x="7185248" y="2105061"/>
            <a:ext cx="2504879" cy="315827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Cordova </a:t>
            </a:r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Shale Gas </a:t>
            </a:r>
            <a:r>
              <a:rPr kumimoji="1" lang="en-US" altLang="ja-JP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Project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254" name="Line 37"/>
          <p:cNvSpPr>
            <a:spLocks noChangeShapeType="1"/>
          </p:cNvSpPr>
          <p:nvPr/>
        </p:nvSpPr>
        <p:spPr bwMode="auto">
          <a:xfrm flipV="1">
            <a:off x="6597650" y="2276872"/>
            <a:ext cx="587598" cy="2817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400" b="0">
              <a:latin typeface="Franklin Gothic Medium" pitchFamily="34" charset="0"/>
              <a:ea typeface="+mn-ea"/>
              <a:cs typeface="Arial" pitchFamily="34" charset="0"/>
            </a:endParaRPr>
          </a:p>
        </p:txBody>
      </p:sp>
      <p:sp>
        <p:nvSpPr>
          <p:cNvPr id="255" name="額縁 254"/>
          <p:cNvSpPr/>
          <p:nvPr/>
        </p:nvSpPr>
        <p:spPr bwMode="auto">
          <a:xfrm>
            <a:off x="5097016" y="2708920"/>
            <a:ext cx="2619870" cy="315827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200" dirty="0" err="1" smtClean="0">
                <a:latin typeface="Segoe UI Light" pitchFamily="34" charset="0"/>
                <a:ea typeface="Osaka" charset="-128"/>
              </a:rPr>
              <a:t>Cutbank</a:t>
            </a:r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 Dawson</a:t>
            </a:r>
            <a:r>
              <a:rPr kumimoji="1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 </a:t>
            </a:r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Shale Gas </a:t>
            </a:r>
            <a:r>
              <a:rPr kumimoji="1" lang="en-US" altLang="ja-JP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Project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256" name="Line 37"/>
          <p:cNvSpPr>
            <a:spLocks noChangeShapeType="1"/>
          </p:cNvSpPr>
          <p:nvPr/>
        </p:nvSpPr>
        <p:spPr bwMode="auto">
          <a:xfrm flipH="1">
            <a:off x="6321152" y="2476500"/>
            <a:ext cx="125368" cy="23242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400" b="0">
              <a:latin typeface="Franklin Gothic Medium" pitchFamily="34" charset="0"/>
              <a:ea typeface="+mn-ea"/>
              <a:cs typeface="Arial" pitchFamily="34" charset="0"/>
            </a:endParaRPr>
          </a:p>
        </p:txBody>
      </p:sp>
      <p:sp>
        <p:nvSpPr>
          <p:cNvPr id="259" name="テキスト ボックス 258"/>
          <p:cNvSpPr txBox="1"/>
          <p:nvPr/>
        </p:nvSpPr>
        <p:spPr>
          <a:xfrm>
            <a:off x="8145015" y="6611779"/>
            <a:ext cx="17045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 smtClean="0"/>
              <a:t>(As of August 31, 2013)</a:t>
            </a:r>
            <a:endParaRPr kumimoji="1" lang="ja-JP" altLang="en-US" sz="1000" dirty="0"/>
          </a:p>
        </p:txBody>
      </p:sp>
      <p:sp>
        <p:nvSpPr>
          <p:cNvPr id="74" name="AutoShape 102"/>
          <p:cNvSpPr>
            <a:spLocks noChangeArrowheads="1"/>
          </p:cNvSpPr>
          <p:nvPr/>
        </p:nvSpPr>
        <p:spPr bwMode="auto">
          <a:xfrm>
            <a:off x="484138" y="4149080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75" name="AutoShape 102"/>
          <p:cNvSpPr>
            <a:spLocks noChangeArrowheads="1"/>
          </p:cNvSpPr>
          <p:nvPr/>
        </p:nvSpPr>
        <p:spPr bwMode="auto">
          <a:xfrm>
            <a:off x="673631" y="4293096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76" name="AutoShape 102"/>
          <p:cNvSpPr>
            <a:spLocks noChangeArrowheads="1"/>
          </p:cNvSpPr>
          <p:nvPr/>
        </p:nvSpPr>
        <p:spPr bwMode="auto">
          <a:xfrm>
            <a:off x="778782" y="4608849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78" name="AutoShape 102"/>
          <p:cNvSpPr>
            <a:spLocks noChangeArrowheads="1"/>
          </p:cNvSpPr>
          <p:nvPr/>
        </p:nvSpPr>
        <p:spPr bwMode="auto">
          <a:xfrm>
            <a:off x="1064568" y="5560656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79" name="AutoShape 102"/>
          <p:cNvSpPr>
            <a:spLocks noChangeArrowheads="1"/>
          </p:cNvSpPr>
          <p:nvPr/>
        </p:nvSpPr>
        <p:spPr bwMode="auto">
          <a:xfrm>
            <a:off x="1673691" y="4880823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80" name="AutoShape 102"/>
          <p:cNvSpPr>
            <a:spLocks noChangeArrowheads="1"/>
          </p:cNvSpPr>
          <p:nvPr/>
        </p:nvSpPr>
        <p:spPr bwMode="auto">
          <a:xfrm>
            <a:off x="2123380" y="2839264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81" name="AutoShape 102"/>
          <p:cNvSpPr>
            <a:spLocks noChangeArrowheads="1"/>
          </p:cNvSpPr>
          <p:nvPr/>
        </p:nvSpPr>
        <p:spPr bwMode="auto">
          <a:xfrm>
            <a:off x="1844266" y="3159639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82" name="AutoShape 102"/>
          <p:cNvSpPr>
            <a:spLocks noChangeArrowheads="1"/>
          </p:cNvSpPr>
          <p:nvPr/>
        </p:nvSpPr>
        <p:spPr bwMode="auto">
          <a:xfrm>
            <a:off x="1915306" y="3336595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83" name="AutoShape 102"/>
          <p:cNvSpPr>
            <a:spLocks noChangeArrowheads="1"/>
          </p:cNvSpPr>
          <p:nvPr/>
        </p:nvSpPr>
        <p:spPr bwMode="auto">
          <a:xfrm>
            <a:off x="2278907" y="2611915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84" name="AutoShape 102"/>
          <p:cNvSpPr>
            <a:spLocks noChangeArrowheads="1"/>
          </p:cNvSpPr>
          <p:nvPr/>
        </p:nvSpPr>
        <p:spPr bwMode="auto">
          <a:xfrm>
            <a:off x="2235173" y="2579958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85" name="AutoShape 102"/>
          <p:cNvSpPr>
            <a:spLocks noChangeArrowheads="1"/>
          </p:cNvSpPr>
          <p:nvPr/>
        </p:nvSpPr>
        <p:spPr bwMode="auto">
          <a:xfrm>
            <a:off x="4304928" y="2567990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86" name="AutoShape 102"/>
          <p:cNvSpPr>
            <a:spLocks noChangeArrowheads="1"/>
          </p:cNvSpPr>
          <p:nvPr/>
        </p:nvSpPr>
        <p:spPr bwMode="auto">
          <a:xfrm>
            <a:off x="3507819" y="3861048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87" name="AutoShape 102"/>
          <p:cNvSpPr>
            <a:spLocks noChangeArrowheads="1"/>
          </p:cNvSpPr>
          <p:nvPr/>
        </p:nvSpPr>
        <p:spPr bwMode="auto">
          <a:xfrm>
            <a:off x="3489397" y="4038004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88" name="AutoShape 102"/>
          <p:cNvSpPr>
            <a:spLocks noChangeArrowheads="1"/>
          </p:cNvSpPr>
          <p:nvPr/>
        </p:nvSpPr>
        <p:spPr bwMode="auto">
          <a:xfrm>
            <a:off x="3362581" y="4109341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89" name="AutoShape 102"/>
          <p:cNvSpPr>
            <a:spLocks noChangeArrowheads="1"/>
          </p:cNvSpPr>
          <p:nvPr/>
        </p:nvSpPr>
        <p:spPr bwMode="auto">
          <a:xfrm>
            <a:off x="3479044" y="4180535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90" name="AutoShape 102"/>
          <p:cNvSpPr>
            <a:spLocks noChangeArrowheads="1"/>
          </p:cNvSpPr>
          <p:nvPr/>
        </p:nvSpPr>
        <p:spPr bwMode="auto">
          <a:xfrm>
            <a:off x="3531669" y="4309404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91" name="AutoShape 102"/>
          <p:cNvSpPr>
            <a:spLocks noChangeArrowheads="1"/>
          </p:cNvSpPr>
          <p:nvPr/>
        </p:nvSpPr>
        <p:spPr bwMode="auto">
          <a:xfrm>
            <a:off x="3347760" y="4333326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92" name="AutoShape 102"/>
          <p:cNvSpPr>
            <a:spLocks noChangeArrowheads="1"/>
          </p:cNvSpPr>
          <p:nvPr/>
        </p:nvSpPr>
        <p:spPr bwMode="auto">
          <a:xfrm>
            <a:off x="3734410" y="4739180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93" name="AutoShape 102"/>
          <p:cNvSpPr>
            <a:spLocks noChangeArrowheads="1"/>
          </p:cNvSpPr>
          <p:nvPr/>
        </p:nvSpPr>
        <p:spPr bwMode="auto">
          <a:xfrm>
            <a:off x="3869677" y="4884057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94" name="AutoShape 102"/>
          <p:cNvSpPr>
            <a:spLocks noChangeArrowheads="1"/>
          </p:cNvSpPr>
          <p:nvPr/>
        </p:nvSpPr>
        <p:spPr bwMode="auto">
          <a:xfrm>
            <a:off x="3479044" y="5304313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95" name="AutoShape 102"/>
          <p:cNvSpPr>
            <a:spLocks noChangeArrowheads="1"/>
          </p:cNvSpPr>
          <p:nvPr/>
        </p:nvSpPr>
        <p:spPr bwMode="auto">
          <a:xfrm>
            <a:off x="3553235" y="5137159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96" name="AutoShape 102"/>
          <p:cNvSpPr>
            <a:spLocks noChangeArrowheads="1"/>
          </p:cNvSpPr>
          <p:nvPr/>
        </p:nvSpPr>
        <p:spPr bwMode="auto">
          <a:xfrm>
            <a:off x="4013449" y="4810368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97" name="AutoShape 102"/>
          <p:cNvSpPr>
            <a:spLocks noChangeArrowheads="1"/>
          </p:cNvSpPr>
          <p:nvPr/>
        </p:nvSpPr>
        <p:spPr bwMode="auto">
          <a:xfrm>
            <a:off x="3701617" y="5101579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98" name="AutoShape 102"/>
          <p:cNvSpPr>
            <a:spLocks noChangeArrowheads="1"/>
          </p:cNvSpPr>
          <p:nvPr/>
        </p:nvSpPr>
        <p:spPr bwMode="auto">
          <a:xfrm>
            <a:off x="3740691" y="5076620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99" name="AutoShape 102"/>
          <p:cNvSpPr>
            <a:spLocks noChangeArrowheads="1"/>
          </p:cNvSpPr>
          <p:nvPr/>
        </p:nvSpPr>
        <p:spPr bwMode="auto">
          <a:xfrm>
            <a:off x="4019079" y="4569608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00" name="AutoShape 102"/>
          <p:cNvSpPr>
            <a:spLocks noChangeArrowheads="1"/>
          </p:cNvSpPr>
          <p:nvPr/>
        </p:nvSpPr>
        <p:spPr bwMode="auto">
          <a:xfrm>
            <a:off x="4076341" y="4548188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01" name="AutoShape 102"/>
          <p:cNvSpPr>
            <a:spLocks noChangeArrowheads="1"/>
          </p:cNvSpPr>
          <p:nvPr/>
        </p:nvSpPr>
        <p:spPr bwMode="auto">
          <a:xfrm>
            <a:off x="4138994" y="4539818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02" name="AutoShape 102"/>
          <p:cNvSpPr>
            <a:spLocks noChangeArrowheads="1"/>
          </p:cNvSpPr>
          <p:nvPr/>
        </p:nvSpPr>
        <p:spPr bwMode="auto">
          <a:xfrm>
            <a:off x="4374778" y="4698055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03" name="AutoShape 102"/>
          <p:cNvSpPr>
            <a:spLocks noChangeArrowheads="1"/>
          </p:cNvSpPr>
          <p:nvPr/>
        </p:nvSpPr>
        <p:spPr bwMode="auto">
          <a:xfrm>
            <a:off x="4407375" y="4680852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04" name="AutoShape 102"/>
          <p:cNvSpPr>
            <a:spLocks noChangeArrowheads="1"/>
          </p:cNvSpPr>
          <p:nvPr/>
        </p:nvSpPr>
        <p:spPr bwMode="auto">
          <a:xfrm>
            <a:off x="4427771" y="4659620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06" name="AutoShape 102"/>
          <p:cNvSpPr>
            <a:spLocks noChangeArrowheads="1"/>
          </p:cNvSpPr>
          <p:nvPr/>
        </p:nvSpPr>
        <p:spPr bwMode="auto">
          <a:xfrm>
            <a:off x="7517036" y="3276427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07" name="AutoShape 102"/>
          <p:cNvSpPr>
            <a:spLocks noChangeArrowheads="1"/>
          </p:cNvSpPr>
          <p:nvPr/>
        </p:nvSpPr>
        <p:spPr bwMode="auto">
          <a:xfrm>
            <a:off x="7559575" y="3270697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37" name="AutoShape 102"/>
          <p:cNvSpPr>
            <a:spLocks noChangeArrowheads="1"/>
          </p:cNvSpPr>
          <p:nvPr/>
        </p:nvSpPr>
        <p:spPr bwMode="auto">
          <a:xfrm>
            <a:off x="8333010" y="3933056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38" name="AutoShape 102"/>
          <p:cNvSpPr>
            <a:spLocks noChangeArrowheads="1"/>
          </p:cNvSpPr>
          <p:nvPr/>
        </p:nvSpPr>
        <p:spPr bwMode="auto">
          <a:xfrm>
            <a:off x="8481392" y="4005064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43" name="AutoShape 102"/>
          <p:cNvSpPr>
            <a:spLocks noChangeArrowheads="1"/>
          </p:cNvSpPr>
          <p:nvPr/>
        </p:nvSpPr>
        <p:spPr bwMode="auto">
          <a:xfrm>
            <a:off x="9296387" y="5263944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46" name="AutoShape 102"/>
          <p:cNvSpPr>
            <a:spLocks noChangeArrowheads="1"/>
          </p:cNvSpPr>
          <p:nvPr/>
        </p:nvSpPr>
        <p:spPr bwMode="auto">
          <a:xfrm>
            <a:off x="9297469" y="5157322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48" name="AutoShape 102"/>
          <p:cNvSpPr>
            <a:spLocks noChangeArrowheads="1"/>
          </p:cNvSpPr>
          <p:nvPr/>
        </p:nvSpPr>
        <p:spPr bwMode="auto">
          <a:xfrm>
            <a:off x="6497118" y="2262017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49" name="AutoShape 102"/>
          <p:cNvSpPr>
            <a:spLocks noChangeArrowheads="1"/>
          </p:cNvSpPr>
          <p:nvPr/>
        </p:nvSpPr>
        <p:spPr bwMode="auto">
          <a:xfrm>
            <a:off x="6398302" y="2341364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51" name="AutoShape 102"/>
          <p:cNvSpPr>
            <a:spLocks noChangeArrowheads="1"/>
          </p:cNvSpPr>
          <p:nvPr/>
        </p:nvSpPr>
        <p:spPr bwMode="auto">
          <a:xfrm>
            <a:off x="9330597" y="5132455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52" name="AutoShape 102"/>
          <p:cNvSpPr>
            <a:spLocks noChangeArrowheads="1"/>
          </p:cNvSpPr>
          <p:nvPr/>
        </p:nvSpPr>
        <p:spPr bwMode="auto">
          <a:xfrm>
            <a:off x="7600103" y="5899337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53" name="AutoShape 102"/>
          <p:cNvSpPr>
            <a:spLocks noChangeArrowheads="1"/>
          </p:cNvSpPr>
          <p:nvPr/>
        </p:nvSpPr>
        <p:spPr bwMode="auto">
          <a:xfrm>
            <a:off x="7603253" y="5627309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09" name="AutoShape 102"/>
          <p:cNvSpPr>
            <a:spLocks noChangeArrowheads="1"/>
          </p:cNvSpPr>
          <p:nvPr/>
        </p:nvSpPr>
        <p:spPr bwMode="auto">
          <a:xfrm>
            <a:off x="6467500" y="2216646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10" name="AutoShape 102"/>
          <p:cNvSpPr>
            <a:spLocks noChangeArrowheads="1"/>
          </p:cNvSpPr>
          <p:nvPr/>
        </p:nvSpPr>
        <p:spPr bwMode="auto">
          <a:xfrm>
            <a:off x="3800872" y="4980236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11" name="額縁 110"/>
          <p:cNvSpPr/>
          <p:nvPr/>
        </p:nvSpPr>
        <p:spPr bwMode="auto">
          <a:xfrm>
            <a:off x="1856656" y="5401132"/>
            <a:ext cx="1569403" cy="323823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200" dirty="0" err="1" smtClean="0">
                <a:latin typeface="Segoe UI Light" pitchFamily="34" charset="0"/>
                <a:ea typeface="Osaka" charset="-128"/>
              </a:rPr>
              <a:t>Ichthys</a:t>
            </a:r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 LNG </a:t>
            </a:r>
            <a:r>
              <a:rPr kumimoji="1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Project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112" name="Line 37"/>
          <p:cNvSpPr>
            <a:spLocks noChangeShapeType="1"/>
          </p:cNvSpPr>
          <p:nvPr/>
        </p:nvSpPr>
        <p:spPr bwMode="auto">
          <a:xfrm flipV="1">
            <a:off x="2984905" y="5068713"/>
            <a:ext cx="865093" cy="3324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400" b="0">
              <a:latin typeface="Franklin Gothic Medium" pitchFamily="34" charset="0"/>
              <a:ea typeface="+mn-ea"/>
              <a:cs typeface="Arial" pitchFamily="34" charset="0"/>
            </a:endParaRPr>
          </a:p>
        </p:txBody>
      </p:sp>
      <p:sp>
        <p:nvSpPr>
          <p:cNvPr id="113" name="AutoShape 102"/>
          <p:cNvSpPr>
            <a:spLocks noChangeArrowheads="1"/>
          </p:cNvSpPr>
          <p:nvPr/>
        </p:nvSpPr>
        <p:spPr bwMode="auto">
          <a:xfrm>
            <a:off x="1708274" y="4980236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15" name="AutoShape 102"/>
          <p:cNvSpPr>
            <a:spLocks noChangeArrowheads="1"/>
          </p:cNvSpPr>
          <p:nvPr/>
        </p:nvSpPr>
        <p:spPr bwMode="auto">
          <a:xfrm>
            <a:off x="6388794" y="2132856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08" name="額縁 107"/>
          <p:cNvSpPr/>
          <p:nvPr/>
        </p:nvSpPr>
        <p:spPr bwMode="auto">
          <a:xfrm>
            <a:off x="7587226" y="6141063"/>
            <a:ext cx="174086" cy="183979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114" name="Text Box 43"/>
          <p:cNvSpPr txBox="1">
            <a:spLocks noChangeArrowheads="1"/>
          </p:cNvSpPr>
          <p:nvPr/>
        </p:nvSpPr>
        <p:spPr bwMode="auto">
          <a:xfrm>
            <a:off x="7761312" y="6160242"/>
            <a:ext cx="1971797" cy="22108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74295" tIns="8890" rIns="74295" bIns="889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altLang="ja-JP" sz="1100" dirty="0" smtClean="0">
                <a:latin typeface="Tahoma" pitchFamily="34" charset="0"/>
                <a:cs typeface="Tahoma" pitchFamily="34" charset="0"/>
              </a:rPr>
              <a:t>Gas Projects</a:t>
            </a:r>
            <a:endParaRPr lang="en-US" altLang="ja-JP" sz="11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" name="AutoShape 102"/>
          <p:cNvSpPr>
            <a:spLocks noChangeArrowheads="1"/>
          </p:cNvSpPr>
          <p:nvPr/>
        </p:nvSpPr>
        <p:spPr bwMode="auto">
          <a:xfrm>
            <a:off x="4177692" y="4549282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23" name="AutoShape 102"/>
          <p:cNvSpPr>
            <a:spLocks noChangeArrowheads="1"/>
          </p:cNvSpPr>
          <p:nvPr/>
        </p:nvSpPr>
        <p:spPr bwMode="auto">
          <a:xfrm>
            <a:off x="4222253" y="4548188"/>
            <a:ext cx="154683" cy="176956"/>
          </a:xfrm>
          <a:prstGeom prst="star16">
            <a:avLst>
              <a:gd name="adj" fmla="val 37500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28" name="AutoShape 102"/>
          <p:cNvSpPr>
            <a:spLocks noChangeArrowheads="1"/>
          </p:cNvSpPr>
          <p:nvPr/>
        </p:nvSpPr>
        <p:spPr bwMode="auto">
          <a:xfrm>
            <a:off x="3368824" y="4149080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29" name="AutoShape 102"/>
          <p:cNvSpPr>
            <a:spLocks noChangeArrowheads="1"/>
          </p:cNvSpPr>
          <p:nvPr/>
        </p:nvSpPr>
        <p:spPr bwMode="auto">
          <a:xfrm>
            <a:off x="3985677" y="4822889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16" name="Rectangle 2"/>
          <p:cNvSpPr txBox="1">
            <a:spLocks noChangeArrowheads="1"/>
          </p:cNvSpPr>
          <p:nvPr/>
        </p:nvSpPr>
        <p:spPr bwMode="auto">
          <a:xfrm>
            <a:off x="647700" y="476672"/>
            <a:ext cx="6705259" cy="684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  <a:extLst/>
        </p:spPr>
        <p:txBody>
          <a:bodyPr anchor="ctr"/>
          <a:lstStyle>
            <a:lvl1pPr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1pPr>
            <a:lvl2pPr marL="742950" indent="-28575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2pPr>
            <a:lvl3pPr marL="11430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3pPr>
            <a:lvl4pPr marL="16002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4pPr>
            <a:lvl5pPr marL="20574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9pPr>
          </a:lstStyle>
          <a:p>
            <a:pPr eaLnBrk="1" hangingPunct="1">
              <a:defRPr/>
            </a:pPr>
            <a:r>
              <a:rPr lang="en-US" altLang="ja-JP" sz="2800" kern="0" dirty="0" smtClean="0"/>
              <a:t>JOGMEC’s </a:t>
            </a:r>
            <a:r>
              <a:rPr lang="en-US" altLang="ja-JP" sz="2800" dirty="0" smtClean="0">
                <a:latin typeface="Arial"/>
                <a:cs typeface="Arial"/>
              </a:rPr>
              <a:t>E&amp;P </a:t>
            </a:r>
            <a:r>
              <a:rPr lang="en-US" altLang="ja-JP" sz="2800" dirty="0">
                <a:latin typeface="Arial"/>
                <a:cs typeface="Arial"/>
              </a:rPr>
              <a:t>Projects</a:t>
            </a:r>
            <a:endParaRPr lang="en-US" altLang="ja-JP" sz="2800" kern="0" dirty="0"/>
          </a:p>
        </p:txBody>
      </p:sp>
      <p:sp>
        <p:nvSpPr>
          <p:cNvPr id="125" name="Line 37"/>
          <p:cNvSpPr>
            <a:spLocks noChangeShapeType="1"/>
          </p:cNvSpPr>
          <p:nvPr/>
        </p:nvSpPr>
        <p:spPr bwMode="auto">
          <a:xfrm flipV="1">
            <a:off x="6515100" y="1772816"/>
            <a:ext cx="598141" cy="41793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400" b="0">
              <a:latin typeface="Franklin Gothic Medium" pitchFamily="34" charset="0"/>
              <a:ea typeface="+mn-ea"/>
              <a:cs typeface="Arial" pitchFamily="34" charset="0"/>
            </a:endParaRPr>
          </a:p>
        </p:txBody>
      </p:sp>
      <p:sp>
        <p:nvSpPr>
          <p:cNvPr id="124" name="額縁 123"/>
          <p:cNvSpPr/>
          <p:nvPr/>
        </p:nvSpPr>
        <p:spPr bwMode="auto">
          <a:xfrm>
            <a:off x="6609184" y="1556792"/>
            <a:ext cx="3096344" cy="315827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Horn River, Cordova, Liard</a:t>
            </a:r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 Shale Gas </a:t>
            </a:r>
            <a:r>
              <a:rPr kumimoji="1" lang="en-US" altLang="ja-JP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Project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131" name="Line 37"/>
          <p:cNvSpPr>
            <a:spLocks noChangeShapeType="1"/>
          </p:cNvSpPr>
          <p:nvPr/>
        </p:nvSpPr>
        <p:spPr bwMode="auto">
          <a:xfrm>
            <a:off x="5745088" y="2060849"/>
            <a:ext cx="611261" cy="30135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400" b="0">
              <a:latin typeface="Franklin Gothic Medium" pitchFamily="34" charset="0"/>
              <a:ea typeface="+mn-ea"/>
              <a:cs typeface="Arial" pitchFamily="34" charset="0"/>
            </a:endParaRPr>
          </a:p>
        </p:txBody>
      </p:sp>
      <p:sp>
        <p:nvSpPr>
          <p:cNvPr id="105" name="AutoShape 102"/>
          <p:cNvSpPr>
            <a:spLocks noChangeArrowheads="1"/>
          </p:cNvSpPr>
          <p:nvPr/>
        </p:nvSpPr>
        <p:spPr bwMode="auto">
          <a:xfrm>
            <a:off x="6334671" y="2283225"/>
            <a:ext cx="148382" cy="176956"/>
          </a:xfrm>
          <a:prstGeom prst="star16">
            <a:avLst>
              <a:gd name="adj" fmla="val 37500"/>
            </a:avLst>
          </a:prstGeom>
          <a:solidFill>
            <a:srgbClr val="00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Osaka"/>
              <a:cs typeface="Tahoma" pitchFamily="34" charset="0"/>
            </a:endParaRPr>
          </a:p>
        </p:txBody>
      </p:sp>
      <p:sp>
        <p:nvSpPr>
          <p:cNvPr id="130" name="額縁 129"/>
          <p:cNvSpPr/>
          <p:nvPr/>
        </p:nvSpPr>
        <p:spPr bwMode="auto">
          <a:xfrm>
            <a:off x="4016896" y="1772816"/>
            <a:ext cx="2448272" cy="315827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North </a:t>
            </a:r>
            <a:r>
              <a:rPr kumimoji="1" lang="en-US" altLang="ja-JP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Montney</a:t>
            </a:r>
            <a:r>
              <a:rPr kumimoji="1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 Shale</a:t>
            </a:r>
            <a:r>
              <a:rPr kumimoji="1" lang="en-US" altLang="ja-JP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 </a:t>
            </a:r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Gas </a:t>
            </a:r>
            <a:r>
              <a:rPr kumimoji="1" lang="en-US" altLang="ja-JP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Light" pitchFamily="34" charset="0"/>
                <a:ea typeface="Osaka" charset="-128"/>
              </a:rPr>
              <a:t>Project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164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正方形/長方形 28"/>
          <p:cNvSpPr/>
          <p:nvPr/>
        </p:nvSpPr>
        <p:spPr>
          <a:xfrm>
            <a:off x="5396799" y="4481825"/>
            <a:ext cx="37444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0" dirty="0" smtClean="0"/>
              <a:t>Increase of the asset value of the project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altLang="ja-JP" sz="2000" b="0" dirty="0"/>
              <a:t>Cost reduction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altLang="ja-JP" sz="2000" b="0" dirty="0"/>
              <a:t>Production increase</a:t>
            </a:r>
            <a:endParaRPr lang="en-US" altLang="ja-JP" sz="2000" b="0" dirty="0" smtClean="0"/>
          </a:p>
        </p:txBody>
      </p:sp>
      <p:pic>
        <p:nvPicPr>
          <p:cNvPr id="1026" name="Picture 2" descr="K:\石油開発推進\03.企画調整部\企画課\400 業務（主管）\460 外部会合等\2013-0910LNG産消会議\理事長講演\パワポ\カナダ地図\原田さんご提供\カナダ_ブリティッシュコロンビア州拡大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692" y="2780928"/>
            <a:ext cx="2002124" cy="331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FA71A-4B89-4C67-AB8D-A4DD9B9C3F84}" type="slidenum">
              <a:rPr lang="en-US" altLang="ja-JP" b="0" smtClean="0">
                <a:solidFill>
                  <a:srgbClr val="808080"/>
                </a:solidFill>
              </a:rPr>
              <a:pPr>
                <a:defRPr/>
              </a:pPr>
              <a:t>3</a:t>
            </a:fld>
            <a:endParaRPr lang="en-US" altLang="ja-JP" b="0" dirty="0">
              <a:solidFill>
                <a:srgbClr val="808080"/>
              </a:solidFill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2497764" y="3715828"/>
            <a:ext cx="183502" cy="16938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8" tIns="45688" rIns="91368" bIns="45688" anchor="ctr"/>
          <a:lstStyle/>
          <a:p>
            <a:pPr algn="ctr" defTabSz="913389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 b="0">
              <a:solidFill>
                <a:prstClr val="white"/>
              </a:solidFill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2681266" y="3885213"/>
            <a:ext cx="183502" cy="16938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8" tIns="45688" rIns="91368" bIns="45688" anchor="ctr"/>
          <a:lstStyle/>
          <a:p>
            <a:pPr algn="ctr" defTabSz="913389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 b="0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2367339" y="4270622"/>
            <a:ext cx="183502" cy="16938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8" tIns="45688" rIns="91368" bIns="45688" anchor="ctr"/>
          <a:lstStyle/>
          <a:p>
            <a:pPr algn="ctr" defTabSz="913389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 b="0">
              <a:solidFill>
                <a:prstClr val="white"/>
              </a:solidFill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2465242" y="4401953"/>
            <a:ext cx="183502" cy="16938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8" tIns="45688" rIns="91368" bIns="45688" anchor="ctr"/>
          <a:lstStyle/>
          <a:p>
            <a:pPr algn="ctr" defTabSz="913389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 b="0">
              <a:solidFill>
                <a:prstClr val="white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632520" y="2073042"/>
            <a:ext cx="4176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0" dirty="0" smtClean="0"/>
              <a:t>4 projects in the west of Canada</a:t>
            </a:r>
            <a:endParaRPr lang="ja-JP" altLang="en-US" sz="1400" b="0" dirty="0"/>
          </a:p>
        </p:txBody>
      </p:sp>
      <p:sp>
        <p:nvSpPr>
          <p:cNvPr id="19" name="正方形/長方形 18"/>
          <p:cNvSpPr/>
          <p:nvPr/>
        </p:nvSpPr>
        <p:spPr>
          <a:xfrm>
            <a:off x="4892742" y="2073042"/>
            <a:ext cx="47525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0" dirty="0" smtClean="0"/>
              <a:t>Joint study</a:t>
            </a:r>
            <a:r>
              <a:rPr lang="ja-JP" altLang="en-US" sz="2000" b="0" dirty="0"/>
              <a:t> </a:t>
            </a:r>
            <a:r>
              <a:rPr lang="en-US" altLang="ja-JP" sz="2000" b="0" dirty="0" smtClean="0"/>
              <a:t>with Mitsubishi  and </a:t>
            </a:r>
            <a:r>
              <a:rPr lang="en-US" altLang="ja-JP" sz="2000" b="0" dirty="0" err="1" smtClean="0"/>
              <a:t>Encana</a:t>
            </a:r>
            <a:endParaRPr lang="en-US" altLang="ja-JP" sz="1600" b="0" dirty="0" smtClean="0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647700" y="476672"/>
            <a:ext cx="6705259" cy="684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  <a:extLst/>
        </p:spPr>
        <p:txBody>
          <a:bodyPr anchor="ctr"/>
          <a:lstStyle>
            <a:lvl1pPr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1pPr>
            <a:lvl2pPr marL="742950" indent="-28575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2pPr>
            <a:lvl3pPr marL="11430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3pPr>
            <a:lvl4pPr marL="16002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4pPr>
            <a:lvl5pPr marL="20574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9pPr>
          </a:lstStyle>
          <a:p>
            <a:pPr eaLnBrk="1" hangingPunct="1">
              <a:defRPr/>
            </a:pPr>
            <a:r>
              <a:rPr lang="en-US" altLang="ja-JP" sz="2800" kern="0" dirty="0"/>
              <a:t>JOGMEC’s Activities in </a:t>
            </a:r>
            <a:r>
              <a:rPr lang="en-US" altLang="ja-JP" sz="2800" kern="0" dirty="0" smtClean="0"/>
              <a:t>Canada</a:t>
            </a:r>
            <a:endParaRPr lang="en-US" altLang="ja-JP" sz="2800" kern="0" dirty="0"/>
          </a:p>
        </p:txBody>
      </p:sp>
      <p:sp>
        <p:nvSpPr>
          <p:cNvPr id="25" name="Line 91"/>
          <p:cNvSpPr>
            <a:spLocks noChangeShapeType="1"/>
          </p:cNvSpPr>
          <p:nvPr/>
        </p:nvSpPr>
        <p:spPr bwMode="auto">
          <a:xfrm flipV="1">
            <a:off x="2681266" y="3597180"/>
            <a:ext cx="590503" cy="16938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2864768" y="3993490"/>
            <a:ext cx="407001" cy="48100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000" dirty="0"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30" name="Line 91"/>
          <p:cNvSpPr>
            <a:spLocks noChangeShapeType="1"/>
          </p:cNvSpPr>
          <p:nvPr/>
        </p:nvSpPr>
        <p:spPr bwMode="auto">
          <a:xfrm flipH="1" flipV="1">
            <a:off x="1568623" y="3715828"/>
            <a:ext cx="798715" cy="6394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000"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31" name="Line 91"/>
          <p:cNvSpPr>
            <a:spLocks noChangeShapeType="1"/>
          </p:cNvSpPr>
          <p:nvPr/>
        </p:nvSpPr>
        <p:spPr bwMode="auto">
          <a:xfrm flipV="1">
            <a:off x="1784648" y="4571336"/>
            <a:ext cx="713116" cy="5332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000"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34" name="額縁 33"/>
          <p:cNvSpPr/>
          <p:nvPr/>
        </p:nvSpPr>
        <p:spPr bwMode="auto">
          <a:xfrm>
            <a:off x="3271769" y="4091491"/>
            <a:ext cx="1430026" cy="698205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200" dirty="0">
                <a:latin typeface="Segoe UI Light" pitchFamily="34" charset="0"/>
                <a:ea typeface="Osaka" charset="-128"/>
              </a:rPr>
              <a:t>Mitsubishi Corp.</a:t>
            </a:r>
          </a:p>
          <a:p>
            <a:pPr algn="ctr"/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Cordova </a:t>
            </a:r>
            <a:r>
              <a:rPr lang="en-US" altLang="ja-JP" sz="1200" dirty="0">
                <a:latin typeface="Segoe UI Light" pitchFamily="34" charset="0"/>
                <a:ea typeface="Osaka" charset="-128"/>
              </a:rPr>
              <a:t>Basin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35" name="額縁 34"/>
          <p:cNvSpPr/>
          <p:nvPr/>
        </p:nvSpPr>
        <p:spPr bwMode="auto">
          <a:xfrm>
            <a:off x="287758" y="4774678"/>
            <a:ext cx="1784922" cy="659840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Mitsubishi Corp.</a:t>
            </a:r>
          </a:p>
          <a:p>
            <a:pPr algn="ctr"/>
            <a:r>
              <a:rPr lang="en-US" altLang="ja-JP" sz="1200" dirty="0" err="1" smtClean="0">
                <a:latin typeface="Segoe UI Light" pitchFamily="34" charset="0"/>
                <a:ea typeface="Osaka" charset="-128"/>
              </a:rPr>
              <a:t>Cutbank</a:t>
            </a:r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 Dawson Land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36" name="額縁 35"/>
          <p:cNvSpPr/>
          <p:nvPr/>
        </p:nvSpPr>
        <p:spPr bwMode="auto">
          <a:xfrm>
            <a:off x="3271769" y="3190502"/>
            <a:ext cx="1430026" cy="797206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INPEX</a:t>
            </a:r>
          </a:p>
          <a:p>
            <a:pPr algn="ctr"/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Horn </a:t>
            </a:r>
            <a:r>
              <a:rPr lang="en-US" altLang="ja-JP" sz="1200" dirty="0">
                <a:latin typeface="Segoe UI Light" pitchFamily="34" charset="0"/>
                <a:ea typeface="Osaka" charset="-128"/>
              </a:rPr>
              <a:t>River, Cordova, Liard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37" name="額縁 36"/>
          <p:cNvSpPr/>
          <p:nvPr/>
        </p:nvSpPr>
        <p:spPr bwMode="auto">
          <a:xfrm>
            <a:off x="243508" y="3401408"/>
            <a:ext cx="1397124" cy="819680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JAPEX</a:t>
            </a:r>
          </a:p>
          <a:p>
            <a:pPr algn="ctr"/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North </a:t>
            </a:r>
            <a:r>
              <a:rPr lang="en-US" altLang="ja-JP" sz="1200" dirty="0" err="1" smtClean="0">
                <a:latin typeface="Segoe UI Light" pitchFamily="34" charset="0"/>
                <a:ea typeface="Osaka" charset="-128"/>
              </a:rPr>
              <a:t>Montney</a:t>
            </a:r>
            <a:endParaRPr lang="en-US" altLang="ja-JP" sz="1200" dirty="0" smtClean="0">
              <a:latin typeface="Segoe UI Light" pitchFamily="34" charset="0"/>
              <a:ea typeface="Osaka" charset="-128"/>
            </a:endParaRPr>
          </a:p>
          <a:p>
            <a:pPr algn="ctr"/>
            <a:r>
              <a:rPr lang="en-US" altLang="ja-JP" sz="1200" dirty="0" smtClean="0">
                <a:latin typeface="Segoe UI Light" pitchFamily="34" charset="0"/>
                <a:ea typeface="Osaka" charset="-128"/>
              </a:rPr>
              <a:t> </a:t>
            </a:r>
            <a:r>
              <a:rPr lang="en-US" altLang="ja-JP" sz="1200" dirty="0">
                <a:latin typeface="Segoe UI Light" pitchFamily="34" charset="0"/>
                <a:ea typeface="Osaka" charset="-128"/>
              </a:rPr>
              <a:t>Land</a:t>
            </a:r>
            <a:endParaRPr kumimoji="1" lang="ja-JP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3124049" y="5101325"/>
            <a:ext cx="1577746" cy="989933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4" name="下矢印 3"/>
          <p:cNvSpPr/>
          <p:nvPr/>
        </p:nvSpPr>
        <p:spPr bwMode="auto">
          <a:xfrm>
            <a:off x="7160995" y="4040179"/>
            <a:ext cx="216024" cy="324925"/>
          </a:xfrm>
          <a:prstGeom prst="downArrow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Osaka" charset="-128"/>
            </a:endParaRPr>
          </a:p>
        </p:txBody>
      </p:sp>
      <p:pic>
        <p:nvPicPr>
          <p:cNvPr id="1027" name="Picture 3" descr="K:\石油開発推進\03.企画調整部\企画課\400 業務（主管）\460 外部会合等\2013-0910LNG産消会議\理事長講演\パワポ\カナダ地図\原田さんご提供\CANADA_元地図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99" y="5124144"/>
            <a:ext cx="1548995" cy="96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円/楕円 2"/>
          <p:cNvSpPr/>
          <p:nvPr/>
        </p:nvSpPr>
        <p:spPr bwMode="auto">
          <a:xfrm>
            <a:off x="3152800" y="5555820"/>
            <a:ext cx="288032" cy="442994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Osaka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6183553" y="2888051"/>
            <a:ext cx="21709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n-US" altLang="ja-JP" sz="2000" b="0" dirty="0"/>
              <a:t>Core Analysis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US" altLang="ja-JP" sz="2000" b="0" dirty="0" err="1"/>
              <a:t>Geomechanics</a:t>
            </a:r>
            <a:endParaRPr lang="en-US" altLang="ja-JP" sz="2000" b="0" dirty="0"/>
          </a:p>
          <a:p>
            <a:pPr marL="177800" indent="-177800">
              <a:buFont typeface="Arial" pitchFamily="34" charset="0"/>
              <a:buChar char="•"/>
            </a:pPr>
            <a:r>
              <a:rPr lang="en-US" altLang="ja-JP" sz="2000" b="0" dirty="0"/>
              <a:t>Seismic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5204652" y="1393612"/>
            <a:ext cx="4128710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2800" dirty="0" smtClean="0"/>
              <a:t>Technological Support</a:t>
            </a:r>
          </a:p>
        </p:txBody>
      </p:sp>
      <p:sp>
        <p:nvSpPr>
          <p:cNvPr id="33" name="正方形/長方形 32"/>
          <p:cNvSpPr/>
          <p:nvPr/>
        </p:nvSpPr>
        <p:spPr>
          <a:xfrm>
            <a:off x="1054827" y="1393612"/>
            <a:ext cx="3207838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2800" dirty="0" smtClean="0"/>
              <a:t>Financial Support</a:t>
            </a:r>
          </a:p>
        </p:txBody>
      </p:sp>
    </p:spTree>
    <p:extLst>
      <p:ext uri="{BB962C8B-B14F-4D97-AF65-F5344CB8AC3E}">
        <p14:creationId xmlns:p14="http://schemas.microsoft.com/office/powerpoint/2010/main" val="244089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FA71A-4B89-4C67-AB8D-A4DD9B9C3F84}" type="slidenum">
              <a:rPr lang="en-US" altLang="ja-JP" b="0" smtClean="0">
                <a:solidFill>
                  <a:srgbClr val="808080"/>
                </a:solidFill>
              </a:rPr>
              <a:pPr>
                <a:defRPr/>
              </a:pPr>
              <a:t>4</a:t>
            </a:fld>
            <a:endParaRPr lang="en-US" altLang="ja-JP" b="0" dirty="0">
              <a:solidFill>
                <a:srgbClr val="808080"/>
              </a:solidFill>
            </a:endParaRPr>
          </a:p>
        </p:txBody>
      </p:sp>
      <p:pic>
        <p:nvPicPr>
          <p:cNvPr id="3" name="図 25" descr="モザン主要都市地図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092" y="2992245"/>
            <a:ext cx="2577228" cy="3173059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角丸四角形 3"/>
          <p:cNvSpPr/>
          <p:nvPr/>
        </p:nvSpPr>
        <p:spPr bwMode="auto">
          <a:xfrm>
            <a:off x="2925033" y="3195539"/>
            <a:ext cx="90506" cy="183068"/>
          </a:xfrm>
          <a:prstGeom prst="roundRect">
            <a:avLst/>
          </a:prstGeom>
          <a:solidFill>
            <a:srgbClr val="FF0000">
              <a:alpha val="25098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5" name="テキスト ボックス 13"/>
          <p:cNvSpPr txBox="1">
            <a:spLocks noChangeArrowheads="1"/>
          </p:cNvSpPr>
          <p:nvPr/>
        </p:nvSpPr>
        <p:spPr bwMode="auto">
          <a:xfrm>
            <a:off x="3436828" y="3451066"/>
            <a:ext cx="1156133" cy="553998"/>
          </a:xfrm>
          <a:prstGeom prst="rect">
            <a:avLst/>
          </a:prstGeom>
          <a:solidFill>
            <a:srgbClr val="FFFFFF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1000" dirty="0">
                <a:solidFill>
                  <a:srgbClr val="FF0000"/>
                </a:solidFill>
                <a:latin typeface="+mn-ea"/>
                <a:ea typeface="+mn-ea"/>
              </a:rPr>
              <a:t>Rovuma Offshore </a:t>
            </a:r>
            <a:r>
              <a:rPr lang="en-US" altLang="ja-JP" sz="1000" dirty="0" smtClean="0">
                <a:solidFill>
                  <a:srgbClr val="FF0000"/>
                </a:solidFill>
                <a:latin typeface="+mn-ea"/>
                <a:ea typeface="+mn-ea"/>
              </a:rPr>
              <a:t>Area1</a:t>
            </a:r>
          </a:p>
        </p:txBody>
      </p:sp>
      <p:cxnSp>
        <p:nvCxnSpPr>
          <p:cNvPr id="6" name="直線コネクタ 5"/>
          <p:cNvCxnSpPr>
            <a:stCxn id="4" idx="3"/>
            <a:endCxn id="5" idx="1"/>
          </p:cNvCxnSpPr>
          <p:nvPr/>
        </p:nvCxnSpPr>
        <p:spPr bwMode="auto">
          <a:xfrm>
            <a:off x="3015539" y="3287073"/>
            <a:ext cx="421289" cy="4409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2697650" y="4793440"/>
            <a:ext cx="1107057" cy="1075129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grpSp>
        <p:nvGrpSpPr>
          <p:cNvPr id="8" name="Group 326"/>
          <p:cNvGrpSpPr>
            <a:grpSpLocks noChangeAspect="1"/>
          </p:cNvGrpSpPr>
          <p:nvPr/>
        </p:nvGrpSpPr>
        <p:grpSpPr bwMode="auto">
          <a:xfrm>
            <a:off x="2546298" y="4153591"/>
            <a:ext cx="1326582" cy="1663340"/>
            <a:chOff x="0" y="-667"/>
            <a:chExt cx="4320" cy="5851"/>
          </a:xfrm>
        </p:grpSpPr>
        <p:sp>
          <p:nvSpPr>
            <p:cNvPr id="9" name="Rectangle 327"/>
            <p:cNvSpPr>
              <a:spLocks noChangeAspect="1" noChangeArrowheads="1"/>
            </p:cNvSpPr>
            <p:nvPr/>
          </p:nvSpPr>
          <p:spPr bwMode="auto">
            <a:xfrm>
              <a:off x="0" y="-667"/>
              <a:ext cx="4320" cy="1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10" name="Freeform 328" descr="格子 (大)"/>
            <p:cNvSpPr>
              <a:spLocks noChangeAspect="1"/>
            </p:cNvSpPr>
            <p:nvPr/>
          </p:nvSpPr>
          <p:spPr bwMode="auto">
            <a:xfrm>
              <a:off x="1834" y="1680"/>
              <a:ext cx="169" cy="342"/>
            </a:xfrm>
            <a:custGeom>
              <a:avLst/>
              <a:gdLst>
                <a:gd name="T0" fmla="*/ 0 w 451"/>
                <a:gd name="T1" fmla="*/ 0 h 885"/>
                <a:gd name="T2" fmla="*/ 0 w 451"/>
                <a:gd name="T3" fmla="*/ 0 h 885"/>
                <a:gd name="T4" fmla="*/ 0 w 451"/>
                <a:gd name="T5" fmla="*/ 0 h 885"/>
                <a:gd name="T6" fmla="*/ 0 w 451"/>
                <a:gd name="T7" fmla="*/ 0 h 885"/>
                <a:gd name="T8" fmla="*/ 0 w 451"/>
                <a:gd name="T9" fmla="*/ 0 h 885"/>
                <a:gd name="T10" fmla="*/ 0 w 451"/>
                <a:gd name="T11" fmla="*/ 0 h 885"/>
                <a:gd name="T12" fmla="*/ 0 w 451"/>
                <a:gd name="T13" fmla="*/ 0 h 885"/>
                <a:gd name="T14" fmla="*/ 0 w 451"/>
                <a:gd name="T15" fmla="*/ 0 h 885"/>
                <a:gd name="T16" fmla="*/ 0 w 451"/>
                <a:gd name="T17" fmla="*/ 0 h 885"/>
                <a:gd name="T18" fmla="*/ 0 w 451"/>
                <a:gd name="T19" fmla="*/ 0 h 885"/>
                <a:gd name="T20" fmla="*/ 0 w 451"/>
                <a:gd name="T21" fmla="*/ 0 h 885"/>
                <a:gd name="T22" fmla="*/ 0 w 451"/>
                <a:gd name="T23" fmla="*/ 0 h 885"/>
                <a:gd name="T24" fmla="*/ 0 w 451"/>
                <a:gd name="T25" fmla="*/ 0 h 885"/>
                <a:gd name="T26" fmla="*/ 0 w 451"/>
                <a:gd name="T27" fmla="*/ 0 h 885"/>
                <a:gd name="T28" fmla="*/ 0 w 451"/>
                <a:gd name="T29" fmla="*/ 0 h 885"/>
                <a:gd name="T30" fmla="*/ 0 w 451"/>
                <a:gd name="T31" fmla="*/ 0 h 885"/>
                <a:gd name="T32" fmla="*/ 0 w 451"/>
                <a:gd name="T33" fmla="*/ 0 h 885"/>
                <a:gd name="T34" fmla="*/ 0 w 451"/>
                <a:gd name="T35" fmla="*/ 0 h 885"/>
                <a:gd name="T36" fmla="*/ 0 w 451"/>
                <a:gd name="T37" fmla="*/ 0 h 885"/>
                <a:gd name="T38" fmla="*/ 0 w 451"/>
                <a:gd name="T39" fmla="*/ 0 h 885"/>
                <a:gd name="T40" fmla="*/ 0 w 451"/>
                <a:gd name="T41" fmla="*/ 0 h 885"/>
                <a:gd name="T42" fmla="*/ 0 w 451"/>
                <a:gd name="T43" fmla="*/ 0 h 885"/>
                <a:gd name="T44" fmla="*/ 0 w 451"/>
                <a:gd name="T45" fmla="*/ 0 h 885"/>
                <a:gd name="T46" fmla="*/ 0 w 451"/>
                <a:gd name="T47" fmla="*/ 0 h 885"/>
                <a:gd name="T48" fmla="*/ 0 w 451"/>
                <a:gd name="T49" fmla="*/ 0 h 885"/>
                <a:gd name="T50" fmla="*/ 0 w 451"/>
                <a:gd name="T51" fmla="*/ 0 h 885"/>
                <a:gd name="T52" fmla="*/ 0 w 451"/>
                <a:gd name="T53" fmla="*/ 0 h 885"/>
                <a:gd name="T54" fmla="*/ 0 w 451"/>
                <a:gd name="T55" fmla="*/ 0 h 885"/>
                <a:gd name="T56" fmla="*/ 0 w 451"/>
                <a:gd name="T57" fmla="*/ 0 h 885"/>
                <a:gd name="T58" fmla="*/ 0 w 451"/>
                <a:gd name="T59" fmla="*/ 0 h 885"/>
                <a:gd name="T60" fmla="*/ 0 w 451"/>
                <a:gd name="T61" fmla="*/ 0 h 885"/>
                <a:gd name="T62" fmla="*/ 0 w 451"/>
                <a:gd name="T63" fmla="*/ 0 h 885"/>
                <a:gd name="T64" fmla="*/ 0 w 451"/>
                <a:gd name="T65" fmla="*/ 0 h 885"/>
                <a:gd name="T66" fmla="*/ 0 w 451"/>
                <a:gd name="T67" fmla="*/ 0 h 885"/>
                <a:gd name="T68" fmla="*/ 0 w 451"/>
                <a:gd name="T69" fmla="*/ 0 h 885"/>
                <a:gd name="T70" fmla="*/ 0 w 451"/>
                <a:gd name="T71" fmla="*/ 0 h 885"/>
                <a:gd name="T72" fmla="*/ 0 w 451"/>
                <a:gd name="T73" fmla="*/ 0 h 885"/>
                <a:gd name="T74" fmla="*/ 0 w 451"/>
                <a:gd name="T75" fmla="*/ 0 h 885"/>
                <a:gd name="T76" fmla="*/ 0 w 451"/>
                <a:gd name="T77" fmla="*/ 0 h 885"/>
                <a:gd name="T78" fmla="*/ 0 w 451"/>
                <a:gd name="T79" fmla="*/ 0 h 885"/>
                <a:gd name="T80" fmla="*/ 0 w 451"/>
                <a:gd name="T81" fmla="*/ 0 h 885"/>
                <a:gd name="T82" fmla="*/ 0 w 451"/>
                <a:gd name="T83" fmla="*/ 0 h 885"/>
                <a:gd name="T84" fmla="*/ 0 w 451"/>
                <a:gd name="T85" fmla="*/ 0 h 885"/>
                <a:gd name="T86" fmla="*/ 0 w 451"/>
                <a:gd name="T87" fmla="*/ 0 h 885"/>
                <a:gd name="T88" fmla="*/ 0 w 451"/>
                <a:gd name="T89" fmla="*/ 0 h 885"/>
                <a:gd name="T90" fmla="*/ 0 w 451"/>
                <a:gd name="T91" fmla="*/ 0 h 885"/>
                <a:gd name="T92" fmla="*/ 0 w 451"/>
                <a:gd name="T93" fmla="*/ 0 h 885"/>
                <a:gd name="T94" fmla="*/ 0 w 451"/>
                <a:gd name="T95" fmla="*/ 0 h 885"/>
                <a:gd name="T96" fmla="*/ 0 w 451"/>
                <a:gd name="T97" fmla="*/ 0 h 885"/>
                <a:gd name="T98" fmla="*/ 0 w 451"/>
                <a:gd name="T99" fmla="*/ 0 h 885"/>
                <a:gd name="T100" fmla="*/ 0 w 451"/>
                <a:gd name="T101" fmla="*/ 0 h 885"/>
                <a:gd name="T102" fmla="*/ 0 w 451"/>
                <a:gd name="T103" fmla="*/ 0 h 885"/>
                <a:gd name="T104" fmla="*/ 0 w 451"/>
                <a:gd name="T105" fmla="*/ 0 h 885"/>
                <a:gd name="T106" fmla="*/ 0 w 451"/>
                <a:gd name="T107" fmla="*/ 0 h 885"/>
                <a:gd name="T108" fmla="*/ 0 w 451"/>
                <a:gd name="T109" fmla="*/ 0 h 8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51"/>
                <a:gd name="T166" fmla="*/ 0 h 885"/>
                <a:gd name="T167" fmla="*/ 451 w 451"/>
                <a:gd name="T168" fmla="*/ 885 h 8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51" h="885">
                  <a:moveTo>
                    <a:pt x="293" y="52"/>
                  </a:moveTo>
                  <a:lnTo>
                    <a:pt x="321" y="41"/>
                  </a:lnTo>
                  <a:lnTo>
                    <a:pt x="341" y="38"/>
                  </a:lnTo>
                  <a:lnTo>
                    <a:pt x="365" y="38"/>
                  </a:lnTo>
                  <a:lnTo>
                    <a:pt x="351" y="75"/>
                  </a:lnTo>
                  <a:lnTo>
                    <a:pt x="322" y="110"/>
                  </a:lnTo>
                  <a:lnTo>
                    <a:pt x="308" y="142"/>
                  </a:lnTo>
                  <a:lnTo>
                    <a:pt x="333" y="175"/>
                  </a:lnTo>
                  <a:lnTo>
                    <a:pt x="354" y="173"/>
                  </a:lnTo>
                  <a:lnTo>
                    <a:pt x="368" y="188"/>
                  </a:lnTo>
                  <a:lnTo>
                    <a:pt x="377" y="233"/>
                  </a:lnTo>
                  <a:lnTo>
                    <a:pt x="374" y="264"/>
                  </a:lnTo>
                  <a:lnTo>
                    <a:pt x="354" y="296"/>
                  </a:lnTo>
                  <a:lnTo>
                    <a:pt x="299" y="357"/>
                  </a:lnTo>
                  <a:lnTo>
                    <a:pt x="282" y="383"/>
                  </a:lnTo>
                  <a:lnTo>
                    <a:pt x="276" y="411"/>
                  </a:lnTo>
                  <a:lnTo>
                    <a:pt x="293" y="434"/>
                  </a:lnTo>
                  <a:lnTo>
                    <a:pt x="345" y="459"/>
                  </a:lnTo>
                  <a:lnTo>
                    <a:pt x="374" y="454"/>
                  </a:lnTo>
                  <a:lnTo>
                    <a:pt x="391" y="472"/>
                  </a:lnTo>
                  <a:lnTo>
                    <a:pt x="404" y="497"/>
                  </a:lnTo>
                  <a:lnTo>
                    <a:pt x="430" y="517"/>
                  </a:lnTo>
                  <a:lnTo>
                    <a:pt x="450" y="569"/>
                  </a:lnTo>
                  <a:lnTo>
                    <a:pt x="451" y="589"/>
                  </a:lnTo>
                  <a:lnTo>
                    <a:pt x="445" y="611"/>
                  </a:lnTo>
                  <a:lnTo>
                    <a:pt x="381" y="667"/>
                  </a:lnTo>
                  <a:lnTo>
                    <a:pt x="311" y="716"/>
                  </a:lnTo>
                  <a:lnTo>
                    <a:pt x="296" y="749"/>
                  </a:lnTo>
                  <a:lnTo>
                    <a:pt x="307" y="795"/>
                  </a:lnTo>
                  <a:lnTo>
                    <a:pt x="308" y="824"/>
                  </a:lnTo>
                  <a:lnTo>
                    <a:pt x="292" y="848"/>
                  </a:lnTo>
                  <a:lnTo>
                    <a:pt x="235" y="885"/>
                  </a:lnTo>
                  <a:lnTo>
                    <a:pt x="204" y="813"/>
                  </a:lnTo>
                  <a:lnTo>
                    <a:pt x="190" y="733"/>
                  </a:lnTo>
                  <a:lnTo>
                    <a:pt x="169" y="664"/>
                  </a:lnTo>
                  <a:lnTo>
                    <a:pt x="106" y="614"/>
                  </a:lnTo>
                  <a:lnTo>
                    <a:pt x="81" y="598"/>
                  </a:lnTo>
                  <a:lnTo>
                    <a:pt x="72" y="566"/>
                  </a:lnTo>
                  <a:lnTo>
                    <a:pt x="60" y="538"/>
                  </a:lnTo>
                  <a:lnTo>
                    <a:pt x="46" y="531"/>
                  </a:lnTo>
                  <a:lnTo>
                    <a:pt x="21" y="531"/>
                  </a:lnTo>
                  <a:lnTo>
                    <a:pt x="0" y="440"/>
                  </a:lnTo>
                  <a:lnTo>
                    <a:pt x="1" y="400"/>
                  </a:lnTo>
                  <a:lnTo>
                    <a:pt x="35" y="362"/>
                  </a:lnTo>
                  <a:lnTo>
                    <a:pt x="69" y="305"/>
                  </a:lnTo>
                  <a:lnTo>
                    <a:pt x="80" y="234"/>
                  </a:lnTo>
                  <a:lnTo>
                    <a:pt x="78" y="198"/>
                  </a:lnTo>
                  <a:lnTo>
                    <a:pt x="74" y="161"/>
                  </a:lnTo>
                  <a:lnTo>
                    <a:pt x="61" y="90"/>
                  </a:lnTo>
                  <a:lnTo>
                    <a:pt x="106" y="52"/>
                  </a:lnTo>
                  <a:lnTo>
                    <a:pt x="144" y="21"/>
                  </a:lnTo>
                  <a:lnTo>
                    <a:pt x="206" y="1"/>
                  </a:lnTo>
                  <a:lnTo>
                    <a:pt x="233" y="0"/>
                  </a:lnTo>
                  <a:lnTo>
                    <a:pt x="261" y="6"/>
                  </a:lnTo>
                  <a:lnTo>
                    <a:pt x="293" y="52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11" name="Freeform 329" descr="格子 (大)"/>
            <p:cNvSpPr>
              <a:spLocks noChangeAspect="1"/>
            </p:cNvSpPr>
            <p:nvPr/>
          </p:nvSpPr>
          <p:spPr bwMode="auto">
            <a:xfrm>
              <a:off x="1176" y="1690"/>
              <a:ext cx="852" cy="895"/>
            </a:xfrm>
            <a:custGeom>
              <a:avLst/>
              <a:gdLst>
                <a:gd name="T0" fmla="*/ 0 w 2264"/>
                <a:gd name="T1" fmla="*/ 0 h 2322"/>
                <a:gd name="T2" fmla="*/ 0 w 2264"/>
                <a:gd name="T3" fmla="*/ 0 h 2322"/>
                <a:gd name="T4" fmla="*/ 0 w 2264"/>
                <a:gd name="T5" fmla="*/ 0 h 2322"/>
                <a:gd name="T6" fmla="*/ 0 w 2264"/>
                <a:gd name="T7" fmla="*/ 0 h 2322"/>
                <a:gd name="T8" fmla="*/ 0 w 2264"/>
                <a:gd name="T9" fmla="*/ 0 h 2322"/>
                <a:gd name="T10" fmla="*/ 0 w 2264"/>
                <a:gd name="T11" fmla="*/ 0 h 2322"/>
                <a:gd name="T12" fmla="*/ 0 w 2264"/>
                <a:gd name="T13" fmla="*/ 0 h 2322"/>
                <a:gd name="T14" fmla="*/ 0 w 2264"/>
                <a:gd name="T15" fmla="*/ 0 h 2322"/>
                <a:gd name="T16" fmla="*/ 0 w 2264"/>
                <a:gd name="T17" fmla="*/ 0 h 2322"/>
                <a:gd name="T18" fmla="*/ 0 w 2264"/>
                <a:gd name="T19" fmla="*/ 0 h 2322"/>
                <a:gd name="T20" fmla="*/ 0 w 2264"/>
                <a:gd name="T21" fmla="*/ 0 h 2322"/>
                <a:gd name="T22" fmla="*/ 0 w 2264"/>
                <a:gd name="T23" fmla="*/ 0 h 2322"/>
                <a:gd name="T24" fmla="*/ 0 w 2264"/>
                <a:gd name="T25" fmla="*/ 0 h 2322"/>
                <a:gd name="T26" fmla="*/ 0 w 2264"/>
                <a:gd name="T27" fmla="*/ 0 h 2322"/>
                <a:gd name="T28" fmla="*/ 0 w 2264"/>
                <a:gd name="T29" fmla="*/ 0 h 2322"/>
                <a:gd name="T30" fmla="*/ 0 w 2264"/>
                <a:gd name="T31" fmla="*/ 0 h 2322"/>
                <a:gd name="T32" fmla="*/ 0 w 2264"/>
                <a:gd name="T33" fmla="*/ 0 h 2322"/>
                <a:gd name="T34" fmla="*/ 0 w 2264"/>
                <a:gd name="T35" fmla="*/ 0 h 2322"/>
                <a:gd name="T36" fmla="*/ 0 w 2264"/>
                <a:gd name="T37" fmla="*/ 0 h 2322"/>
                <a:gd name="T38" fmla="*/ 0 w 2264"/>
                <a:gd name="T39" fmla="*/ 0 h 2322"/>
                <a:gd name="T40" fmla="*/ 0 w 2264"/>
                <a:gd name="T41" fmla="*/ 0 h 2322"/>
                <a:gd name="T42" fmla="*/ 0 w 2264"/>
                <a:gd name="T43" fmla="*/ 0 h 2322"/>
                <a:gd name="T44" fmla="*/ 0 w 2264"/>
                <a:gd name="T45" fmla="*/ 0 h 2322"/>
                <a:gd name="T46" fmla="*/ 0 w 2264"/>
                <a:gd name="T47" fmla="*/ 0 h 2322"/>
                <a:gd name="T48" fmla="*/ 0 w 2264"/>
                <a:gd name="T49" fmla="*/ 0 h 2322"/>
                <a:gd name="T50" fmla="*/ 0 w 2264"/>
                <a:gd name="T51" fmla="*/ 0 h 2322"/>
                <a:gd name="T52" fmla="*/ 0 w 2264"/>
                <a:gd name="T53" fmla="*/ 0 h 2322"/>
                <a:gd name="T54" fmla="*/ 0 w 2264"/>
                <a:gd name="T55" fmla="*/ 0 h 2322"/>
                <a:gd name="T56" fmla="*/ 0 w 2264"/>
                <a:gd name="T57" fmla="*/ 0 h 2322"/>
                <a:gd name="T58" fmla="*/ 0 w 2264"/>
                <a:gd name="T59" fmla="*/ 0 h 2322"/>
                <a:gd name="T60" fmla="*/ 0 w 2264"/>
                <a:gd name="T61" fmla="*/ 0 h 2322"/>
                <a:gd name="T62" fmla="*/ 0 w 2264"/>
                <a:gd name="T63" fmla="*/ 0 h 2322"/>
                <a:gd name="T64" fmla="*/ 0 w 2264"/>
                <a:gd name="T65" fmla="*/ 0 h 2322"/>
                <a:gd name="T66" fmla="*/ 0 w 2264"/>
                <a:gd name="T67" fmla="*/ 0 h 2322"/>
                <a:gd name="T68" fmla="*/ 0 w 2264"/>
                <a:gd name="T69" fmla="*/ 0 h 2322"/>
                <a:gd name="T70" fmla="*/ 0 w 2264"/>
                <a:gd name="T71" fmla="*/ 0 h 2322"/>
                <a:gd name="T72" fmla="*/ 0 w 2264"/>
                <a:gd name="T73" fmla="*/ 0 h 2322"/>
                <a:gd name="T74" fmla="*/ 0 w 2264"/>
                <a:gd name="T75" fmla="*/ 0 h 2322"/>
                <a:gd name="T76" fmla="*/ 0 w 2264"/>
                <a:gd name="T77" fmla="*/ 0 h 2322"/>
                <a:gd name="T78" fmla="*/ 0 w 2264"/>
                <a:gd name="T79" fmla="*/ 0 h 2322"/>
                <a:gd name="T80" fmla="*/ 0 w 2264"/>
                <a:gd name="T81" fmla="*/ 0 h 2322"/>
                <a:gd name="T82" fmla="*/ 0 w 2264"/>
                <a:gd name="T83" fmla="*/ 0 h 2322"/>
                <a:gd name="T84" fmla="*/ 0 w 2264"/>
                <a:gd name="T85" fmla="*/ 0 h 2322"/>
                <a:gd name="T86" fmla="*/ 0 w 2264"/>
                <a:gd name="T87" fmla="*/ 0 h 2322"/>
                <a:gd name="T88" fmla="*/ 0 w 2264"/>
                <a:gd name="T89" fmla="*/ 0 h 2322"/>
                <a:gd name="T90" fmla="*/ 0 w 2264"/>
                <a:gd name="T91" fmla="*/ 0 h 2322"/>
                <a:gd name="T92" fmla="*/ 0 w 2264"/>
                <a:gd name="T93" fmla="*/ 0 h 2322"/>
                <a:gd name="T94" fmla="*/ 0 w 2264"/>
                <a:gd name="T95" fmla="*/ 0 h 232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64"/>
                <a:gd name="T145" fmla="*/ 0 h 2322"/>
                <a:gd name="T146" fmla="*/ 2264 w 2264"/>
                <a:gd name="T147" fmla="*/ 2322 h 232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64" h="2322">
                  <a:moveTo>
                    <a:pt x="1856" y="26"/>
                  </a:moveTo>
                  <a:lnTo>
                    <a:pt x="1811" y="64"/>
                  </a:lnTo>
                  <a:lnTo>
                    <a:pt x="1828" y="207"/>
                  </a:lnTo>
                  <a:lnTo>
                    <a:pt x="1828" y="241"/>
                  </a:lnTo>
                  <a:lnTo>
                    <a:pt x="1820" y="276"/>
                  </a:lnTo>
                  <a:lnTo>
                    <a:pt x="1785" y="336"/>
                  </a:lnTo>
                  <a:lnTo>
                    <a:pt x="1754" y="371"/>
                  </a:lnTo>
                  <a:lnTo>
                    <a:pt x="1748" y="413"/>
                  </a:lnTo>
                  <a:lnTo>
                    <a:pt x="1771" y="505"/>
                  </a:lnTo>
                  <a:lnTo>
                    <a:pt x="1791" y="503"/>
                  </a:lnTo>
                  <a:lnTo>
                    <a:pt x="1805" y="511"/>
                  </a:lnTo>
                  <a:lnTo>
                    <a:pt x="1820" y="538"/>
                  </a:lnTo>
                  <a:lnTo>
                    <a:pt x="1830" y="569"/>
                  </a:lnTo>
                  <a:lnTo>
                    <a:pt x="1856" y="588"/>
                  </a:lnTo>
                  <a:lnTo>
                    <a:pt x="1916" y="635"/>
                  </a:lnTo>
                  <a:lnTo>
                    <a:pt x="1939" y="706"/>
                  </a:lnTo>
                  <a:lnTo>
                    <a:pt x="1951" y="783"/>
                  </a:lnTo>
                  <a:lnTo>
                    <a:pt x="1985" y="859"/>
                  </a:lnTo>
                  <a:lnTo>
                    <a:pt x="1980" y="887"/>
                  </a:lnTo>
                  <a:lnTo>
                    <a:pt x="1983" y="916"/>
                  </a:lnTo>
                  <a:lnTo>
                    <a:pt x="2009" y="976"/>
                  </a:lnTo>
                  <a:lnTo>
                    <a:pt x="2029" y="1042"/>
                  </a:lnTo>
                  <a:lnTo>
                    <a:pt x="2029" y="1080"/>
                  </a:lnTo>
                  <a:lnTo>
                    <a:pt x="2011" y="1125"/>
                  </a:lnTo>
                  <a:lnTo>
                    <a:pt x="2026" y="1231"/>
                  </a:lnTo>
                  <a:lnTo>
                    <a:pt x="2026" y="1281"/>
                  </a:lnTo>
                  <a:lnTo>
                    <a:pt x="2043" y="1338"/>
                  </a:lnTo>
                  <a:lnTo>
                    <a:pt x="2002" y="1366"/>
                  </a:lnTo>
                  <a:lnTo>
                    <a:pt x="1985" y="1380"/>
                  </a:lnTo>
                  <a:lnTo>
                    <a:pt x="1985" y="1410"/>
                  </a:lnTo>
                  <a:lnTo>
                    <a:pt x="2029" y="1443"/>
                  </a:lnTo>
                  <a:lnTo>
                    <a:pt x="2045" y="1501"/>
                  </a:lnTo>
                  <a:lnTo>
                    <a:pt x="2060" y="1558"/>
                  </a:lnTo>
                  <a:lnTo>
                    <a:pt x="2115" y="1591"/>
                  </a:lnTo>
                  <a:lnTo>
                    <a:pt x="2143" y="1590"/>
                  </a:lnTo>
                  <a:lnTo>
                    <a:pt x="2170" y="1593"/>
                  </a:lnTo>
                  <a:lnTo>
                    <a:pt x="2224" y="1616"/>
                  </a:lnTo>
                  <a:lnTo>
                    <a:pt x="2264" y="1720"/>
                  </a:lnTo>
                  <a:lnTo>
                    <a:pt x="1933" y="1968"/>
                  </a:lnTo>
                  <a:lnTo>
                    <a:pt x="1616" y="2250"/>
                  </a:lnTo>
                  <a:lnTo>
                    <a:pt x="1435" y="2308"/>
                  </a:lnTo>
                  <a:lnTo>
                    <a:pt x="1380" y="2319"/>
                  </a:lnTo>
                  <a:lnTo>
                    <a:pt x="1343" y="2322"/>
                  </a:lnTo>
                  <a:lnTo>
                    <a:pt x="1306" y="2308"/>
                  </a:lnTo>
                  <a:lnTo>
                    <a:pt x="1315" y="2281"/>
                  </a:lnTo>
                  <a:lnTo>
                    <a:pt x="1315" y="2250"/>
                  </a:lnTo>
                  <a:lnTo>
                    <a:pt x="1280" y="2192"/>
                  </a:lnTo>
                  <a:lnTo>
                    <a:pt x="1191" y="2170"/>
                  </a:lnTo>
                  <a:lnTo>
                    <a:pt x="1153" y="2152"/>
                  </a:lnTo>
                  <a:lnTo>
                    <a:pt x="1125" y="2109"/>
                  </a:lnTo>
                  <a:lnTo>
                    <a:pt x="1093" y="2109"/>
                  </a:lnTo>
                  <a:lnTo>
                    <a:pt x="1093" y="2069"/>
                  </a:lnTo>
                  <a:lnTo>
                    <a:pt x="394" y="1572"/>
                  </a:lnTo>
                  <a:lnTo>
                    <a:pt x="6" y="1320"/>
                  </a:lnTo>
                  <a:lnTo>
                    <a:pt x="8" y="1300"/>
                  </a:lnTo>
                  <a:lnTo>
                    <a:pt x="0" y="1254"/>
                  </a:lnTo>
                  <a:lnTo>
                    <a:pt x="18" y="1131"/>
                  </a:lnTo>
                  <a:lnTo>
                    <a:pt x="46" y="1077"/>
                  </a:lnTo>
                  <a:lnTo>
                    <a:pt x="103" y="1040"/>
                  </a:lnTo>
                  <a:lnTo>
                    <a:pt x="186" y="1008"/>
                  </a:lnTo>
                  <a:lnTo>
                    <a:pt x="266" y="970"/>
                  </a:lnTo>
                  <a:lnTo>
                    <a:pt x="310" y="973"/>
                  </a:lnTo>
                  <a:lnTo>
                    <a:pt x="348" y="961"/>
                  </a:lnTo>
                  <a:lnTo>
                    <a:pt x="411" y="913"/>
                  </a:lnTo>
                  <a:lnTo>
                    <a:pt x="470" y="856"/>
                  </a:lnTo>
                  <a:lnTo>
                    <a:pt x="549" y="815"/>
                  </a:lnTo>
                  <a:lnTo>
                    <a:pt x="530" y="730"/>
                  </a:lnTo>
                  <a:lnTo>
                    <a:pt x="568" y="732"/>
                  </a:lnTo>
                  <a:lnTo>
                    <a:pt x="603" y="721"/>
                  </a:lnTo>
                  <a:lnTo>
                    <a:pt x="662" y="683"/>
                  </a:lnTo>
                  <a:lnTo>
                    <a:pt x="721" y="655"/>
                  </a:lnTo>
                  <a:lnTo>
                    <a:pt x="757" y="655"/>
                  </a:lnTo>
                  <a:lnTo>
                    <a:pt x="801" y="672"/>
                  </a:lnTo>
                  <a:lnTo>
                    <a:pt x="827" y="641"/>
                  </a:lnTo>
                  <a:lnTo>
                    <a:pt x="818" y="604"/>
                  </a:lnTo>
                  <a:lnTo>
                    <a:pt x="769" y="531"/>
                  </a:lnTo>
                  <a:lnTo>
                    <a:pt x="771" y="463"/>
                  </a:lnTo>
                  <a:lnTo>
                    <a:pt x="771" y="431"/>
                  </a:lnTo>
                  <a:lnTo>
                    <a:pt x="767" y="396"/>
                  </a:lnTo>
                  <a:lnTo>
                    <a:pt x="751" y="333"/>
                  </a:lnTo>
                  <a:lnTo>
                    <a:pt x="711" y="278"/>
                  </a:lnTo>
                  <a:lnTo>
                    <a:pt x="766" y="258"/>
                  </a:lnTo>
                  <a:lnTo>
                    <a:pt x="820" y="219"/>
                  </a:lnTo>
                  <a:lnTo>
                    <a:pt x="875" y="187"/>
                  </a:lnTo>
                  <a:lnTo>
                    <a:pt x="906" y="179"/>
                  </a:lnTo>
                  <a:lnTo>
                    <a:pt x="944" y="181"/>
                  </a:lnTo>
                  <a:lnTo>
                    <a:pt x="1047" y="113"/>
                  </a:lnTo>
                  <a:lnTo>
                    <a:pt x="1170" y="72"/>
                  </a:lnTo>
                  <a:lnTo>
                    <a:pt x="1435" y="26"/>
                  </a:lnTo>
                  <a:lnTo>
                    <a:pt x="1520" y="64"/>
                  </a:lnTo>
                  <a:lnTo>
                    <a:pt x="1609" y="26"/>
                  </a:lnTo>
                  <a:lnTo>
                    <a:pt x="1713" y="0"/>
                  </a:lnTo>
                  <a:lnTo>
                    <a:pt x="1779" y="18"/>
                  </a:lnTo>
                  <a:lnTo>
                    <a:pt x="1814" y="26"/>
                  </a:lnTo>
                  <a:lnTo>
                    <a:pt x="1833" y="27"/>
                  </a:lnTo>
                  <a:lnTo>
                    <a:pt x="1856" y="26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12" name="Freeform 330" descr="格子 (大)"/>
            <p:cNvSpPr>
              <a:spLocks noChangeAspect="1"/>
            </p:cNvSpPr>
            <p:nvPr/>
          </p:nvSpPr>
          <p:spPr bwMode="auto">
            <a:xfrm>
              <a:off x="1006" y="1770"/>
              <a:ext cx="481" cy="409"/>
            </a:xfrm>
            <a:custGeom>
              <a:avLst/>
              <a:gdLst>
                <a:gd name="T0" fmla="*/ 0 w 1280"/>
                <a:gd name="T1" fmla="*/ 0 h 1059"/>
                <a:gd name="T2" fmla="*/ 0 w 1280"/>
                <a:gd name="T3" fmla="*/ 0 h 1059"/>
                <a:gd name="T4" fmla="*/ 0 w 1280"/>
                <a:gd name="T5" fmla="*/ 0 h 1059"/>
                <a:gd name="T6" fmla="*/ 0 w 1280"/>
                <a:gd name="T7" fmla="*/ 0 h 1059"/>
                <a:gd name="T8" fmla="*/ 0 w 1280"/>
                <a:gd name="T9" fmla="*/ 0 h 1059"/>
                <a:gd name="T10" fmla="*/ 0 w 1280"/>
                <a:gd name="T11" fmla="*/ 0 h 1059"/>
                <a:gd name="T12" fmla="*/ 0 w 1280"/>
                <a:gd name="T13" fmla="*/ 0 h 1059"/>
                <a:gd name="T14" fmla="*/ 0 w 1280"/>
                <a:gd name="T15" fmla="*/ 0 h 1059"/>
                <a:gd name="T16" fmla="*/ 0 w 1280"/>
                <a:gd name="T17" fmla="*/ 0 h 1059"/>
                <a:gd name="T18" fmla="*/ 0 w 1280"/>
                <a:gd name="T19" fmla="*/ 0 h 1059"/>
                <a:gd name="T20" fmla="*/ 0 w 1280"/>
                <a:gd name="T21" fmla="*/ 0 h 1059"/>
                <a:gd name="T22" fmla="*/ 0 w 1280"/>
                <a:gd name="T23" fmla="*/ 0 h 1059"/>
                <a:gd name="T24" fmla="*/ 0 w 1280"/>
                <a:gd name="T25" fmla="*/ 0 h 1059"/>
                <a:gd name="T26" fmla="*/ 0 w 1280"/>
                <a:gd name="T27" fmla="*/ 0 h 1059"/>
                <a:gd name="T28" fmla="*/ 0 w 1280"/>
                <a:gd name="T29" fmla="*/ 0 h 1059"/>
                <a:gd name="T30" fmla="*/ 0 w 1280"/>
                <a:gd name="T31" fmla="*/ 0 h 1059"/>
                <a:gd name="T32" fmla="*/ 0 w 1280"/>
                <a:gd name="T33" fmla="*/ 0 h 1059"/>
                <a:gd name="T34" fmla="*/ 0 w 1280"/>
                <a:gd name="T35" fmla="*/ 0 h 1059"/>
                <a:gd name="T36" fmla="*/ 0 w 1280"/>
                <a:gd name="T37" fmla="*/ 0 h 1059"/>
                <a:gd name="T38" fmla="*/ 0 w 1280"/>
                <a:gd name="T39" fmla="*/ 0 h 1059"/>
                <a:gd name="T40" fmla="*/ 0 w 1280"/>
                <a:gd name="T41" fmla="*/ 0 h 1059"/>
                <a:gd name="T42" fmla="*/ 0 w 1280"/>
                <a:gd name="T43" fmla="*/ 0 h 1059"/>
                <a:gd name="T44" fmla="*/ 0 w 1280"/>
                <a:gd name="T45" fmla="*/ 0 h 1059"/>
                <a:gd name="T46" fmla="*/ 0 w 1280"/>
                <a:gd name="T47" fmla="*/ 0 h 1059"/>
                <a:gd name="T48" fmla="*/ 0 w 1280"/>
                <a:gd name="T49" fmla="*/ 0 h 1059"/>
                <a:gd name="T50" fmla="*/ 0 w 1280"/>
                <a:gd name="T51" fmla="*/ 0 h 1059"/>
                <a:gd name="T52" fmla="*/ 0 w 1280"/>
                <a:gd name="T53" fmla="*/ 0 h 1059"/>
                <a:gd name="T54" fmla="*/ 0 w 1280"/>
                <a:gd name="T55" fmla="*/ 0 h 1059"/>
                <a:gd name="T56" fmla="*/ 0 w 1280"/>
                <a:gd name="T57" fmla="*/ 0 h 1059"/>
                <a:gd name="T58" fmla="*/ 0 w 1280"/>
                <a:gd name="T59" fmla="*/ 0 h 1059"/>
                <a:gd name="T60" fmla="*/ 0 w 1280"/>
                <a:gd name="T61" fmla="*/ 0 h 1059"/>
                <a:gd name="T62" fmla="*/ 0 w 1280"/>
                <a:gd name="T63" fmla="*/ 0 h 1059"/>
                <a:gd name="T64" fmla="*/ 0 w 1280"/>
                <a:gd name="T65" fmla="*/ 0 h 1059"/>
                <a:gd name="T66" fmla="*/ 0 w 1280"/>
                <a:gd name="T67" fmla="*/ 0 h 1059"/>
                <a:gd name="T68" fmla="*/ 0 w 1280"/>
                <a:gd name="T69" fmla="*/ 0 h 1059"/>
                <a:gd name="T70" fmla="*/ 0 w 1280"/>
                <a:gd name="T71" fmla="*/ 0 h 1059"/>
                <a:gd name="T72" fmla="*/ 0 w 1280"/>
                <a:gd name="T73" fmla="*/ 0 h 1059"/>
                <a:gd name="T74" fmla="*/ 0 w 1280"/>
                <a:gd name="T75" fmla="*/ 0 h 1059"/>
                <a:gd name="T76" fmla="*/ 0 w 1280"/>
                <a:gd name="T77" fmla="*/ 0 h 1059"/>
                <a:gd name="T78" fmla="*/ 0 w 1280"/>
                <a:gd name="T79" fmla="*/ 0 h 1059"/>
                <a:gd name="T80" fmla="*/ 0 w 1280"/>
                <a:gd name="T81" fmla="*/ 0 h 1059"/>
                <a:gd name="T82" fmla="*/ 0 w 1280"/>
                <a:gd name="T83" fmla="*/ 0 h 1059"/>
                <a:gd name="T84" fmla="*/ 0 w 1280"/>
                <a:gd name="T85" fmla="*/ 0 h 1059"/>
                <a:gd name="T86" fmla="*/ 0 w 1280"/>
                <a:gd name="T87" fmla="*/ 0 h 1059"/>
                <a:gd name="T88" fmla="*/ 0 w 1280"/>
                <a:gd name="T89" fmla="*/ 0 h 1059"/>
                <a:gd name="T90" fmla="*/ 0 w 1280"/>
                <a:gd name="T91" fmla="*/ 0 h 1059"/>
                <a:gd name="T92" fmla="*/ 0 w 1280"/>
                <a:gd name="T93" fmla="*/ 0 h 1059"/>
                <a:gd name="T94" fmla="*/ 0 w 1280"/>
                <a:gd name="T95" fmla="*/ 0 h 1059"/>
                <a:gd name="T96" fmla="*/ 0 w 1280"/>
                <a:gd name="T97" fmla="*/ 0 h 1059"/>
                <a:gd name="T98" fmla="*/ 0 w 1280"/>
                <a:gd name="T99" fmla="*/ 0 h 1059"/>
                <a:gd name="T100" fmla="*/ 0 w 1280"/>
                <a:gd name="T101" fmla="*/ 0 h 1059"/>
                <a:gd name="T102" fmla="*/ 0 w 1280"/>
                <a:gd name="T103" fmla="*/ 0 h 1059"/>
                <a:gd name="T104" fmla="*/ 0 w 1280"/>
                <a:gd name="T105" fmla="*/ 0 h 1059"/>
                <a:gd name="T106" fmla="*/ 0 w 1280"/>
                <a:gd name="T107" fmla="*/ 0 h 105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280"/>
                <a:gd name="T163" fmla="*/ 0 h 1059"/>
                <a:gd name="T164" fmla="*/ 1280 w 1280"/>
                <a:gd name="T165" fmla="*/ 1059 h 105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280" h="1059">
                  <a:moveTo>
                    <a:pt x="912" y="71"/>
                  </a:moveTo>
                  <a:lnTo>
                    <a:pt x="1041" y="47"/>
                  </a:lnTo>
                  <a:lnTo>
                    <a:pt x="1072" y="44"/>
                  </a:lnTo>
                  <a:lnTo>
                    <a:pt x="1104" y="43"/>
                  </a:lnTo>
                  <a:lnTo>
                    <a:pt x="1164" y="71"/>
                  </a:lnTo>
                  <a:lnTo>
                    <a:pt x="1200" y="123"/>
                  </a:lnTo>
                  <a:lnTo>
                    <a:pt x="1220" y="186"/>
                  </a:lnTo>
                  <a:lnTo>
                    <a:pt x="1225" y="253"/>
                  </a:lnTo>
                  <a:lnTo>
                    <a:pt x="1225" y="287"/>
                  </a:lnTo>
                  <a:lnTo>
                    <a:pt x="1222" y="324"/>
                  </a:lnTo>
                  <a:lnTo>
                    <a:pt x="1270" y="396"/>
                  </a:lnTo>
                  <a:lnTo>
                    <a:pt x="1280" y="431"/>
                  </a:lnTo>
                  <a:lnTo>
                    <a:pt x="1254" y="465"/>
                  </a:lnTo>
                  <a:lnTo>
                    <a:pt x="1213" y="450"/>
                  </a:lnTo>
                  <a:lnTo>
                    <a:pt x="1177" y="447"/>
                  </a:lnTo>
                  <a:lnTo>
                    <a:pt x="1118" y="474"/>
                  </a:lnTo>
                  <a:lnTo>
                    <a:pt x="1059" y="513"/>
                  </a:lnTo>
                  <a:lnTo>
                    <a:pt x="1024" y="523"/>
                  </a:lnTo>
                  <a:lnTo>
                    <a:pt x="1006" y="525"/>
                  </a:lnTo>
                  <a:lnTo>
                    <a:pt x="983" y="523"/>
                  </a:lnTo>
                  <a:lnTo>
                    <a:pt x="1002" y="608"/>
                  </a:lnTo>
                  <a:lnTo>
                    <a:pt x="926" y="645"/>
                  </a:lnTo>
                  <a:lnTo>
                    <a:pt x="866" y="703"/>
                  </a:lnTo>
                  <a:lnTo>
                    <a:pt x="804" y="752"/>
                  </a:lnTo>
                  <a:lnTo>
                    <a:pt x="766" y="764"/>
                  </a:lnTo>
                  <a:lnTo>
                    <a:pt x="743" y="766"/>
                  </a:lnTo>
                  <a:lnTo>
                    <a:pt x="719" y="763"/>
                  </a:lnTo>
                  <a:lnTo>
                    <a:pt x="640" y="800"/>
                  </a:lnTo>
                  <a:lnTo>
                    <a:pt x="556" y="833"/>
                  </a:lnTo>
                  <a:lnTo>
                    <a:pt x="502" y="869"/>
                  </a:lnTo>
                  <a:lnTo>
                    <a:pt x="473" y="922"/>
                  </a:lnTo>
                  <a:lnTo>
                    <a:pt x="453" y="1047"/>
                  </a:lnTo>
                  <a:lnTo>
                    <a:pt x="345" y="1058"/>
                  </a:lnTo>
                  <a:lnTo>
                    <a:pt x="290" y="1058"/>
                  </a:lnTo>
                  <a:lnTo>
                    <a:pt x="263" y="1058"/>
                  </a:lnTo>
                  <a:lnTo>
                    <a:pt x="233" y="1059"/>
                  </a:lnTo>
                  <a:lnTo>
                    <a:pt x="0" y="1047"/>
                  </a:lnTo>
                  <a:lnTo>
                    <a:pt x="3" y="1019"/>
                  </a:lnTo>
                  <a:lnTo>
                    <a:pt x="32" y="1007"/>
                  </a:lnTo>
                  <a:lnTo>
                    <a:pt x="111" y="990"/>
                  </a:lnTo>
                  <a:lnTo>
                    <a:pt x="290" y="840"/>
                  </a:lnTo>
                  <a:lnTo>
                    <a:pt x="347" y="746"/>
                  </a:lnTo>
                  <a:lnTo>
                    <a:pt x="358" y="694"/>
                  </a:lnTo>
                  <a:lnTo>
                    <a:pt x="358" y="666"/>
                  </a:lnTo>
                  <a:lnTo>
                    <a:pt x="350" y="634"/>
                  </a:lnTo>
                  <a:lnTo>
                    <a:pt x="441" y="407"/>
                  </a:lnTo>
                  <a:lnTo>
                    <a:pt x="517" y="318"/>
                  </a:lnTo>
                  <a:lnTo>
                    <a:pt x="634" y="272"/>
                  </a:lnTo>
                  <a:lnTo>
                    <a:pt x="686" y="212"/>
                  </a:lnTo>
                  <a:lnTo>
                    <a:pt x="725" y="143"/>
                  </a:lnTo>
                  <a:lnTo>
                    <a:pt x="789" y="0"/>
                  </a:lnTo>
                  <a:lnTo>
                    <a:pt x="863" y="15"/>
                  </a:lnTo>
                  <a:lnTo>
                    <a:pt x="892" y="34"/>
                  </a:lnTo>
                  <a:lnTo>
                    <a:pt x="912" y="71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13" name="Freeform 331" descr="格子 (大)"/>
            <p:cNvSpPr>
              <a:spLocks noChangeAspect="1"/>
            </p:cNvSpPr>
            <p:nvPr/>
          </p:nvSpPr>
          <p:spPr bwMode="auto">
            <a:xfrm>
              <a:off x="1920" y="1871"/>
              <a:ext cx="654" cy="653"/>
            </a:xfrm>
            <a:custGeom>
              <a:avLst/>
              <a:gdLst>
                <a:gd name="T0" fmla="*/ 0 w 1739"/>
                <a:gd name="T1" fmla="*/ 0 h 1695"/>
                <a:gd name="T2" fmla="*/ 0 w 1739"/>
                <a:gd name="T3" fmla="*/ 0 h 1695"/>
                <a:gd name="T4" fmla="*/ 0 w 1739"/>
                <a:gd name="T5" fmla="*/ 0 h 1695"/>
                <a:gd name="T6" fmla="*/ 0 w 1739"/>
                <a:gd name="T7" fmla="*/ 0 h 1695"/>
                <a:gd name="T8" fmla="*/ 0 w 1739"/>
                <a:gd name="T9" fmla="*/ 0 h 1695"/>
                <a:gd name="T10" fmla="*/ 0 w 1739"/>
                <a:gd name="T11" fmla="*/ 0 h 1695"/>
                <a:gd name="T12" fmla="*/ 0 w 1739"/>
                <a:gd name="T13" fmla="*/ 0 h 1695"/>
                <a:gd name="T14" fmla="*/ 0 w 1739"/>
                <a:gd name="T15" fmla="*/ 0 h 1695"/>
                <a:gd name="T16" fmla="*/ 0 w 1739"/>
                <a:gd name="T17" fmla="*/ 0 h 1695"/>
                <a:gd name="T18" fmla="*/ 0 w 1739"/>
                <a:gd name="T19" fmla="*/ 0 h 1695"/>
                <a:gd name="T20" fmla="*/ 0 w 1739"/>
                <a:gd name="T21" fmla="*/ 0 h 1695"/>
                <a:gd name="T22" fmla="*/ 0 w 1739"/>
                <a:gd name="T23" fmla="*/ 0 h 1695"/>
                <a:gd name="T24" fmla="*/ 0 w 1739"/>
                <a:gd name="T25" fmla="*/ 0 h 1695"/>
                <a:gd name="T26" fmla="*/ 0 w 1739"/>
                <a:gd name="T27" fmla="*/ 0 h 1695"/>
                <a:gd name="T28" fmla="*/ 0 w 1739"/>
                <a:gd name="T29" fmla="*/ 0 h 1695"/>
                <a:gd name="T30" fmla="*/ 0 w 1739"/>
                <a:gd name="T31" fmla="*/ 0 h 1695"/>
                <a:gd name="T32" fmla="*/ 0 w 1739"/>
                <a:gd name="T33" fmla="*/ 0 h 1695"/>
                <a:gd name="T34" fmla="*/ 0 w 1739"/>
                <a:gd name="T35" fmla="*/ 0 h 1695"/>
                <a:gd name="T36" fmla="*/ 0 w 1739"/>
                <a:gd name="T37" fmla="*/ 0 h 1695"/>
                <a:gd name="T38" fmla="*/ 0 w 1739"/>
                <a:gd name="T39" fmla="*/ 0 h 1695"/>
                <a:gd name="T40" fmla="*/ 0 w 1739"/>
                <a:gd name="T41" fmla="*/ 0 h 1695"/>
                <a:gd name="T42" fmla="*/ 0 w 1739"/>
                <a:gd name="T43" fmla="*/ 0 h 1695"/>
                <a:gd name="T44" fmla="*/ 0 w 1739"/>
                <a:gd name="T45" fmla="*/ 0 h 1695"/>
                <a:gd name="T46" fmla="*/ 0 w 1739"/>
                <a:gd name="T47" fmla="*/ 0 h 1695"/>
                <a:gd name="T48" fmla="*/ 0 w 1739"/>
                <a:gd name="T49" fmla="*/ 0 h 1695"/>
                <a:gd name="T50" fmla="*/ 0 w 1739"/>
                <a:gd name="T51" fmla="*/ 0 h 1695"/>
                <a:gd name="T52" fmla="*/ 0 w 1739"/>
                <a:gd name="T53" fmla="*/ 0 h 1695"/>
                <a:gd name="T54" fmla="*/ 0 w 1739"/>
                <a:gd name="T55" fmla="*/ 0 h 1695"/>
                <a:gd name="T56" fmla="*/ 0 w 1739"/>
                <a:gd name="T57" fmla="*/ 0 h 1695"/>
                <a:gd name="T58" fmla="*/ 0 w 1739"/>
                <a:gd name="T59" fmla="*/ 0 h 1695"/>
                <a:gd name="T60" fmla="*/ 0 w 1739"/>
                <a:gd name="T61" fmla="*/ 0 h 1695"/>
                <a:gd name="T62" fmla="*/ 0 w 1739"/>
                <a:gd name="T63" fmla="*/ 0 h 1695"/>
                <a:gd name="T64" fmla="*/ 0 w 1739"/>
                <a:gd name="T65" fmla="*/ 0 h 1695"/>
                <a:gd name="T66" fmla="*/ 0 w 1739"/>
                <a:gd name="T67" fmla="*/ 0 h 1695"/>
                <a:gd name="T68" fmla="*/ 0 w 1739"/>
                <a:gd name="T69" fmla="*/ 0 h 1695"/>
                <a:gd name="T70" fmla="*/ 0 w 1739"/>
                <a:gd name="T71" fmla="*/ 0 h 1695"/>
                <a:gd name="T72" fmla="*/ 0 w 1739"/>
                <a:gd name="T73" fmla="*/ 0 h 1695"/>
                <a:gd name="T74" fmla="*/ 0 w 1739"/>
                <a:gd name="T75" fmla="*/ 0 h 1695"/>
                <a:gd name="T76" fmla="*/ 0 w 1739"/>
                <a:gd name="T77" fmla="*/ 0 h 1695"/>
                <a:gd name="T78" fmla="*/ 0 w 1739"/>
                <a:gd name="T79" fmla="*/ 0 h 1695"/>
                <a:gd name="T80" fmla="*/ 0 w 1739"/>
                <a:gd name="T81" fmla="*/ 0 h 1695"/>
                <a:gd name="T82" fmla="*/ 0 w 1739"/>
                <a:gd name="T83" fmla="*/ 0 h 1695"/>
                <a:gd name="T84" fmla="*/ 0 w 1739"/>
                <a:gd name="T85" fmla="*/ 0 h 1695"/>
                <a:gd name="T86" fmla="*/ 0 w 1739"/>
                <a:gd name="T87" fmla="*/ 0 h 1695"/>
                <a:gd name="T88" fmla="*/ 0 w 1739"/>
                <a:gd name="T89" fmla="*/ 0 h 1695"/>
                <a:gd name="T90" fmla="*/ 0 w 1739"/>
                <a:gd name="T91" fmla="*/ 0 h 1695"/>
                <a:gd name="T92" fmla="*/ 0 w 1739"/>
                <a:gd name="T93" fmla="*/ 0 h 169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39"/>
                <a:gd name="T142" fmla="*/ 0 h 1695"/>
                <a:gd name="T143" fmla="*/ 1739 w 1739"/>
                <a:gd name="T144" fmla="*/ 1695 h 169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39" h="1695">
                  <a:moveTo>
                    <a:pt x="1441" y="33"/>
                  </a:moveTo>
                  <a:lnTo>
                    <a:pt x="1452" y="70"/>
                  </a:lnTo>
                  <a:lnTo>
                    <a:pt x="1478" y="93"/>
                  </a:lnTo>
                  <a:lnTo>
                    <a:pt x="1554" y="109"/>
                  </a:lnTo>
                  <a:lnTo>
                    <a:pt x="1627" y="122"/>
                  </a:lnTo>
                  <a:lnTo>
                    <a:pt x="1653" y="140"/>
                  </a:lnTo>
                  <a:lnTo>
                    <a:pt x="1667" y="174"/>
                  </a:lnTo>
                  <a:lnTo>
                    <a:pt x="1647" y="218"/>
                  </a:lnTo>
                  <a:lnTo>
                    <a:pt x="1646" y="245"/>
                  </a:lnTo>
                  <a:lnTo>
                    <a:pt x="1649" y="272"/>
                  </a:lnTo>
                  <a:lnTo>
                    <a:pt x="1653" y="329"/>
                  </a:lnTo>
                  <a:lnTo>
                    <a:pt x="1652" y="357"/>
                  </a:lnTo>
                  <a:lnTo>
                    <a:pt x="1641" y="387"/>
                  </a:lnTo>
                  <a:lnTo>
                    <a:pt x="1675" y="522"/>
                  </a:lnTo>
                  <a:lnTo>
                    <a:pt x="1682" y="674"/>
                  </a:lnTo>
                  <a:lnTo>
                    <a:pt x="1682" y="750"/>
                  </a:lnTo>
                  <a:lnTo>
                    <a:pt x="1682" y="786"/>
                  </a:lnTo>
                  <a:lnTo>
                    <a:pt x="1681" y="828"/>
                  </a:lnTo>
                  <a:lnTo>
                    <a:pt x="1682" y="902"/>
                  </a:lnTo>
                  <a:lnTo>
                    <a:pt x="1693" y="977"/>
                  </a:lnTo>
                  <a:lnTo>
                    <a:pt x="1739" y="1397"/>
                  </a:lnTo>
                  <a:lnTo>
                    <a:pt x="1739" y="1655"/>
                  </a:lnTo>
                  <a:lnTo>
                    <a:pt x="1707" y="1671"/>
                  </a:lnTo>
                  <a:lnTo>
                    <a:pt x="1672" y="1661"/>
                  </a:lnTo>
                  <a:lnTo>
                    <a:pt x="1644" y="1658"/>
                  </a:lnTo>
                  <a:lnTo>
                    <a:pt x="1629" y="1695"/>
                  </a:lnTo>
                  <a:lnTo>
                    <a:pt x="1397" y="1591"/>
                  </a:lnTo>
                  <a:lnTo>
                    <a:pt x="1181" y="1473"/>
                  </a:lnTo>
                  <a:lnTo>
                    <a:pt x="769" y="1255"/>
                  </a:lnTo>
                  <a:lnTo>
                    <a:pt x="626" y="1313"/>
                  </a:lnTo>
                  <a:lnTo>
                    <a:pt x="510" y="1339"/>
                  </a:lnTo>
                  <a:lnTo>
                    <a:pt x="465" y="1291"/>
                  </a:lnTo>
                  <a:lnTo>
                    <a:pt x="410" y="1267"/>
                  </a:lnTo>
                  <a:lnTo>
                    <a:pt x="284" y="1248"/>
                  </a:lnTo>
                  <a:lnTo>
                    <a:pt x="244" y="1144"/>
                  </a:lnTo>
                  <a:lnTo>
                    <a:pt x="194" y="1123"/>
                  </a:lnTo>
                  <a:lnTo>
                    <a:pt x="166" y="1118"/>
                  </a:lnTo>
                  <a:lnTo>
                    <a:pt x="135" y="1119"/>
                  </a:lnTo>
                  <a:lnTo>
                    <a:pt x="83" y="1090"/>
                  </a:lnTo>
                  <a:lnTo>
                    <a:pt x="66" y="1032"/>
                  </a:lnTo>
                  <a:lnTo>
                    <a:pt x="52" y="974"/>
                  </a:lnTo>
                  <a:lnTo>
                    <a:pt x="5" y="938"/>
                  </a:lnTo>
                  <a:lnTo>
                    <a:pt x="2" y="911"/>
                  </a:lnTo>
                  <a:lnTo>
                    <a:pt x="19" y="895"/>
                  </a:lnTo>
                  <a:lnTo>
                    <a:pt x="63" y="866"/>
                  </a:lnTo>
                  <a:lnTo>
                    <a:pt x="45" y="760"/>
                  </a:lnTo>
                  <a:lnTo>
                    <a:pt x="45" y="710"/>
                  </a:lnTo>
                  <a:lnTo>
                    <a:pt x="31" y="653"/>
                  </a:lnTo>
                  <a:lnTo>
                    <a:pt x="51" y="573"/>
                  </a:lnTo>
                  <a:lnTo>
                    <a:pt x="31" y="507"/>
                  </a:lnTo>
                  <a:lnTo>
                    <a:pt x="5" y="449"/>
                  </a:lnTo>
                  <a:lnTo>
                    <a:pt x="0" y="420"/>
                  </a:lnTo>
                  <a:lnTo>
                    <a:pt x="5" y="387"/>
                  </a:lnTo>
                  <a:lnTo>
                    <a:pt x="58" y="354"/>
                  </a:lnTo>
                  <a:lnTo>
                    <a:pt x="75" y="329"/>
                  </a:lnTo>
                  <a:lnTo>
                    <a:pt x="77" y="297"/>
                  </a:lnTo>
                  <a:lnTo>
                    <a:pt x="66" y="254"/>
                  </a:lnTo>
                  <a:lnTo>
                    <a:pt x="80" y="222"/>
                  </a:lnTo>
                  <a:lnTo>
                    <a:pt x="149" y="171"/>
                  </a:lnTo>
                  <a:lnTo>
                    <a:pt x="213" y="116"/>
                  </a:lnTo>
                  <a:lnTo>
                    <a:pt x="223" y="76"/>
                  </a:lnTo>
                  <a:lnTo>
                    <a:pt x="200" y="19"/>
                  </a:lnTo>
                  <a:lnTo>
                    <a:pt x="258" y="19"/>
                  </a:lnTo>
                  <a:lnTo>
                    <a:pt x="273" y="40"/>
                  </a:lnTo>
                  <a:lnTo>
                    <a:pt x="309" y="45"/>
                  </a:lnTo>
                  <a:lnTo>
                    <a:pt x="367" y="34"/>
                  </a:lnTo>
                  <a:lnTo>
                    <a:pt x="399" y="33"/>
                  </a:lnTo>
                  <a:lnTo>
                    <a:pt x="431" y="36"/>
                  </a:lnTo>
                  <a:lnTo>
                    <a:pt x="542" y="91"/>
                  </a:lnTo>
                  <a:lnTo>
                    <a:pt x="571" y="96"/>
                  </a:lnTo>
                  <a:lnTo>
                    <a:pt x="596" y="114"/>
                  </a:lnTo>
                  <a:lnTo>
                    <a:pt x="633" y="169"/>
                  </a:lnTo>
                  <a:lnTo>
                    <a:pt x="671" y="223"/>
                  </a:lnTo>
                  <a:lnTo>
                    <a:pt x="699" y="240"/>
                  </a:lnTo>
                  <a:lnTo>
                    <a:pt x="735" y="246"/>
                  </a:lnTo>
                  <a:lnTo>
                    <a:pt x="763" y="241"/>
                  </a:lnTo>
                  <a:lnTo>
                    <a:pt x="791" y="240"/>
                  </a:lnTo>
                  <a:lnTo>
                    <a:pt x="846" y="254"/>
                  </a:lnTo>
                  <a:lnTo>
                    <a:pt x="949" y="309"/>
                  </a:lnTo>
                  <a:lnTo>
                    <a:pt x="995" y="330"/>
                  </a:lnTo>
                  <a:lnTo>
                    <a:pt x="1018" y="337"/>
                  </a:lnTo>
                  <a:lnTo>
                    <a:pt x="1042" y="340"/>
                  </a:lnTo>
                  <a:lnTo>
                    <a:pt x="1085" y="324"/>
                  </a:lnTo>
                  <a:lnTo>
                    <a:pt x="1130" y="272"/>
                  </a:lnTo>
                  <a:lnTo>
                    <a:pt x="1133" y="231"/>
                  </a:lnTo>
                  <a:lnTo>
                    <a:pt x="1125" y="189"/>
                  </a:lnTo>
                  <a:lnTo>
                    <a:pt x="1118" y="148"/>
                  </a:lnTo>
                  <a:lnTo>
                    <a:pt x="1118" y="125"/>
                  </a:lnTo>
                  <a:lnTo>
                    <a:pt x="1118" y="97"/>
                  </a:lnTo>
                  <a:lnTo>
                    <a:pt x="1179" y="34"/>
                  </a:lnTo>
                  <a:lnTo>
                    <a:pt x="1263" y="4"/>
                  </a:lnTo>
                  <a:lnTo>
                    <a:pt x="1308" y="0"/>
                  </a:lnTo>
                  <a:lnTo>
                    <a:pt x="1331" y="0"/>
                  </a:lnTo>
                  <a:lnTo>
                    <a:pt x="1354" y="4"/>
                  </a:lnTo>
                  <a:lnTo>
                    <a:pt x="1441" y="33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14" name="Freeform 332" descr="格子 (大)"/>
            <p:cNvSpPr>
              <a:spLocks noChangeAspect="1"/>
            </p:cNvSpPr>
            <p:nvPr/>
          </p:nvSpPr>
          <p:spPr bwMode="auto">
            <a:xfrm>
              <a:off x="2537" y="1929"/>
              <a:ext cx="464" cy="482"/>
            </a:xfrm>
            <a:custGeom>
              <a:avLst/>
              <a:gdLst>
                <a:gd name="T0" fmla="*/ 0 w 1236"/>
                <a:gd name="T1" fmla="*/ 0 h 1249"/>
                <a:gd name="T2" fmla="*/ 0 w 1236"/>
                <a:gd name="T3" fmla="*/ 0 h 1249"/>
                <a:gd name="T4" fmla="*/ 0 w 1236"/>
                <a:gd name="T5" fmla="*/ 0 h 1249"/>
                <a:gd name="T6" fmla="*/ 0 w 1236"/>
                <a:gd name="T7" fmla="*/ 0 h 1249"/>
                <a:gd name="T8" fmla="*/ 0 w 1236"/>
                <a:gd name="T9" fmla="*/ 0 h 1249"/>
                <a:gd name="T10" fmla="*/ 0 w 1236"/>
                <a:gd name="T11" fmla="*/ 0 h 1249"/>
                <a:gd name="T12" fmla="*/ 0 w 1236"/>
                <a:gd name="T13" fmla="*/ 0 h 1249"/>
                <a:gd name="T14" fmla="*/ 0 w 1236"/>
                <a:gd name="T15" fmla="*/ 0 h 1249"/>
                <a:gd name="T16" fmla="*/ 0 w 1236"/>
                <a:gd name="T17" fmla="*/ 0 h 1249"/>
                <a:gd name="T18" fmla="*/ 0 w 1236"/>
                <a:gd name="T19" fmla="*/ 0 h 1249"/>
                <a:gd name="T20" fmla="*/ 0 w 1236"/>
                <a:gd name="T21" fmla="*/ 0 h 1249"/>
                <a:gd name="T22" fmla="*/ 0 w 1236"/>
                <a:gd name="T23" fmla="*/ 0 h 1249"/>
                <a:gd name="T24" fmla="*/ 0 w 1236"/>
                <a:gd name="T25" fmla="*/ 0 h 1249"/>
                <a:gd name="T26" fmla="*/ 0 w 1236"/>
                <a:gd name="T27" fmla="*/ 0 h 1249"/>
                <a:gd name="T28" fmla="*/ 0 w 1236"/>
                <a:gd name="T29" fmla="*/ 0 h 1249"/>
                <a:gd name="T30" fmla="*/ 0 w 1236"/>
                <a:gd name="T31" fmla="*/ 0 h 1249"/>
                <a:gd name="T32" fmla="*/ 0 w 1236"/>
                <a:gd name="T33" fmla="*/ 0 h 1249"/>
                <a:gd name="T34" fmla="*/ 0 w 1236"/>
                <a:gd name="T35" fmla="*/ 0 h 1249"/>
                <a:gd name="T36" fmla="*/ 0 w 1236"/>
                <a:gd name="T37" fmla="*/ 0 h 1249"/>
                <a:gd name="T38" fmla="*/ 0 w 1236"/>
                <a:gd name="T39" fmla="*/ 0 h 1249"/>
                <a:gd name="T40" fmla="*/ 0 w 1236"/>
                <a:gd name="T41" fmla="*/ 0 h 1249"/>
                <a:gd name="T42" fmla="*/ 0 w 1236"/>
                <a:gd name="T43" fmla="*/ 0 h 1249"/>
                <a:gd name="T44" fmla="*/ 0 w 1236"/>
                <a:gd name="T45" fmla="*/ 0 h 1249"/>
                <a:gd name="T46" fmla="*/ 0 w 1236"/>
                <a:gd name="T47" fmla="*/ 0 h 1249"/>
                <a:gd name="T48" fmla="*/ 0 w 1236"/>
                <a:gd name="T49" fmla="*/ 0 h 1249"/>
                <a:gd name="T50" fmla="*/ 0 w 1236"/>
                <a:gd name="T51" fmla="*/ 0 h 1249"/>
                <a:gd name="T52" fmla="*/ 0 w 1236"/>
                <a:gd name="T53" fmla="*/ 0 h 1249"/>
                <a:gd name="T54" fmla="*/ 0 w 1236"/>
                <a:gd name="T55" fmla="*/ 0 h 1249"/>
                <a:gd name="T56" fmla="*/ 0 w 1236"/>
                <a:gd name="T57" fmla="*/ 0 h 1249"/>
                <a:gd name="T58" fmla="*/ 0 w 1236"/>
                <a:gd name="T59" fmla="*/ 0 h 1249"/>
                <a:gd name="T60" fmla="*/ 0 w 1236"/>
                <a:gd name="T61" fmla="*/ 0 h 1249"/>
                <a:gd name="T62" fmla="*/ 0 w 1236"/>
                <a:gd name="T63" fmla="*/ 0 h 1249"/>
                <a:gd name="T64" fmla="*/ 0 w 1236"/>
                <a:gd name="T65" fmla="*/ 0 h 1249"/>
                <a:gd name="T66" fmla="*/ 0 w 1236"/>
                <a:gd name="T67" fmla="*/ 0 h 1249"/>
                <a:gd name="T68" fmla="*/ 0 w 1236"/>
                <a:gd name="T69" fmla="*/ 0 h 1249"/>
                <a:gd name="T70" fmla="*/ 0 w 1236"/>
                <a:gd name="T71" fmla="*/ 0 h 1249"/>
                <a:gd name="T72" fmla="*/ 0 w 1236"/>
                <a:gd name="T73" fmla="*/ 0 h 1249"/>
                <a:gd name="T74" fmla="*/ 0 w 1236"/>
                <a:gd name="T75" fmla="*/ 0 h 1249"/>
                <a:gd name="T76" fmla="*/ 0 w 1236"/>
                <a:gd name="T77" fmla="*/ 0 h 1249"/>
                <a:gd name="T78" fmla="*/ 0 w 1236"/>
                <a:gd name="T79" fmla="*/ 0 h 1249"/>
                <a:gd name="T80" fmla="*/ 0 w 1236"/>
                <a:gd name="T81" fmla="*/ 0 h 1249"/>
                <a:gd name="T82" fmla="*/ 0 w 1236"/>
                <a:gd name="T83" fmla="*/ 0 h 1249"/>
                <a:gd name="T84" fmla="*/ 0 w 1236"/>
                <a:gd name="T85" fmla="*/ 0 h 1249"/>
                <a:gd name="T86" fmla="*/ 0 w 1236"/>
                <a:gd name="T87" fmla="*/ 0 h 1249"/>
                <a:gd name="T88" fmla="*/ 0 w 1236"/>
                <a:gd name="T89" fmla="*/ 0 h 1249"/>
                <a:gd name="T90" fmla="*/ 0 w 1236"/>
                <a:gd name="T91" fmla="*/ 0 h 1249"/>
                <a:gd name="T92" fmla="*/ 0 w 1236"/>
                <a:gd name="T93" fmla="*/ 0 h 1249"/>
                <a:gd name="T94" fmla="*/ 0 w 1236"/>
                <a:gd name="T95" fmla="*/ 0 h 1249"/>
                <a:gd name="T96" fmla="*/ 0 w 1236"/>
                <a:gd name="T97" fmla="*/ 0 h 1249"/>
                <a:gd name="T98" fmla="*/ 0 w 1236"/>
                <a:gd name="T99" fmla="*/ 0 h 1249"/>
                <a:gd name="T100" fmla="*/ 0 w 1236"/>
                <a:gd name="T101" fmla="*/ 0 h 1249"/>
                <a:gd name="T102" fmla="*/ 0 w 1236"/>
                <a:gd name="T103" fmla="*/ 0 h 1249"/>
                <a:gd name="T104" fmla="*/ 0 w 1236"/>
                <a:gd name="T105" fmla="*/ 0 h 1249"/>
                <a:gd name="T106" fmla="*/ 0 w 1236"/>
                <a:gd name="T107" fmla="*/ 0 h 1249"/>
                <a:gd name="T108" fmla="*/ 0 w 1236"/>
                <a:gd name="T109" fmla="*/ 0 h 12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36"/>
                <a:gd name="T166" fmla="*/ 0 h 1249"/>
                <a:gd name="T167" fmla="*/ 1236 w 1236"/>
                <a:gd name="T168" fmla="*/ 1249 h 12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36" h="1249">
                  <a:moveTo>
                    <a:pt x="815" y="78"/>
                  </a:moveTo>
                  <a:lnTo>
                    <a:pt x="803" y="115"/>
                  </a:lnTo>
                  <a:lnTo>
                    <a:pt x="817" y="156"/>
                  </a:lnTo>
                  <a:lnTo>
                    <a:pt x="830" y="196"/>
                  </a:lnTo>
                  <a:lnTo>
                    <a:pt x="815" y="239"/>
                  </a:lnTo>
                  <a:lnTo>
                    <a:pt x="1081" y="700"/>
                  </a:lnTo>
                  <a:lnTo>
                    <a:pt x="1142" y="821"/>
                  </a:lnTo>
                  <a:lnTo>
                    <a:pt x="1180" y="879"/>
                  </a:lnTo>
                  <a:lnTo>
                    <a:pt x="1236" y="925"/>
                  </a:lnTo>
                  <a:lnTo>
                    <a:pt x="1231" y="999"/>
                  </a:lnTo>
                  <a:lnTo>
                    <a:pt x="1236" y="1080"/>
                  </a:lnTo>
                  <a:lnTo>
                    <a:pt x="1133" y="1183"/>
                  </a:lnTo>
                  <a:lnTo>
                    <a:pt x="1078" y="1229"/>
                  </a:lnTo>
                  <a:lnTo>
                    <a:pt x="1010" y="1249"/>
                  </a:lnTo>
                  <a:lnTo>
                    <a:pt x="964" y="1225"/>
                  </a:lnTo>
                  <a:lnTo>
                    <a:pt x="936" y="1222"/>
                  </a:lnTo>
                  <a:lnTo>
                    <a:pt x="904" y="1222"/>
                  </a:lnTo>
                  <a:lnTo>
                    <a:pt x="843" y="1225"/>
                  </a:lnTo>
                  <a:lnTo>
                    <a:pt x="783" y="1209"/>
                  </a:lnTo>
                  <a:lnTo>
                    <a:pt x="620" y="1234"/>
                  </a:lnTo>
                  <a:lnTo>
                    <a:pt x="447" y="1240"/>
                  </a:lnTo>
                  <a:lnTo>
                    <a:pt x="270" y="1239"/>
                  </a:lnTo>
                  <a:lnTo>
                    <a:pt x="229" y="1239"/>
                  </a:lnTo>
                  <a:lnTo>
                    <a:pt x="207" y="1239"/>
                  </a:lnTo>
                  <a:lnTo>
                    <a:pt x="184" y="1240"/>
                  </a:lnTo>
                  <a:lnTo>
                    <a:pt x="98" y="1249"/>
                  </a:lnTo>
                  <a:lnTo>
                    <a:pt x="52" y="829"/>
                  </a:lnTo>
                  <a:lnTo>
                    <a:pt x="40" y="683"/>
                  </a:lnTo>
                  <a:lnTo>
                    <a:pt x="40" y="606"/>
                  </a:lnTo>
                  <a:lnTo>
                    <a:pt x="40" y="569"/>
                  </a:lnTo>
                  <a:lnTo>
                    <a:pt x="41" y="528"/>
                  </a:lnTo>
                  <a:lnTo>
                    <a:pt x="41" y="454"/>
                  </a:lnTo>
                  <a:lnTo>
                    <a:pt x="41" y="417"/>
                  </a:lnTo>
                  <a:lnTo>
                    <a:pt x="37" y="377"/>
                  </a:lnTo>
                  <a:lnTo>
                    <a:pt x="0" y="239"/>
                  </a:lnTo>
                  <a:lnTo>
                    <a:pt x="14" y="186"/>
                  </a:lnTo>
                  <a:lnTo>
                    <a:pt x="14" y="158"/>
                  </a:lnTo>
                  <a:lnTo>
                    <a:pt x="9" y="127"/>
                  </a:lnTo>
                  <a:lnTo>
                    <a:pt x="6" y="74"/>
                  </a:lnTo>
                  <a:lnTo>
                    <a:pt x="26" y="26"/>
                  </a:lnTo>
                  <a:lnTo>
                    <a:pt x="72" y="21"/>
                  </a:lnTo>
                  <a:lnTo>
                    <a:pt x="95" y="21"/>
                  </a:lnTo>
                  <a:lnTo>
                    <a:pt x="118" y="21"/>
                  </a:lnTo>
                  <a:lnTo>
                    <a:pt x="212" y="38"/>
                  </a:lnTo>
                  <a:lnTo>
                    <a:pt x="309" y="57"/>
                  </a:lnTo>
                  <a:lnTo>
                    <a:pt x="359" y="63"/>
                  </a:lnTo>
                  <a:lnTo>
                    <a:pt x="387" y="64"/>
                  </a:lnTo>
                  <a:lnTo>
                    <a:pt x="414" y="66"/>
                  </a:lnTo>
                  <a:lnTo>
                    <a:pt x="445" y="87"/>
                  </a:lnTo>
                  <a:lnTo>
                    <a:pt x="473" y="98"/>
                  </a:lnTo>
                  <a:lnTo>
                    <a:pt x="634" y="12"/>
                  </a:lnTo>
                  <a:lnTo>
                    <a:pt x="675" y="3"/>
                  </a:lnTo>
                  <a:lnTo>
                    <a:pt x="717" y="0"/>
                  </a:lnTo>
                  <a:lnTo>
                    <a:pt x="803" y="40"/>
                  </a:lnTo>
                  <a:lnTo>
                    <a:pt x="815" y="78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15" name="Freeform 333" descr="格子 (大)"/>
            <p:cNvSpPr>
              <a:spLocks noChangeAspect="1"/>
            </p:cNvSpPr>
            <p:nvPr/>
          </p:nvSpPr>
          <p:spPr bwMode="auto">
            <a:xfrm>
              <a:off x="837" y="2173"/>
              <a:ext cx="344" cy="324"/>
            </a:xfrm>
            <a:custGeom>
              <a:avLst/>
              <a:gdLst>
                <a:gd name="T0" fmla="*/ 0 w 914"/>
                <a:gd name="T1" fmla="*/ 0 h 841"/>
                <a:gd name="T2" fmla="*/ 0 w 914"/>
                <a:gd name="T3" fmla="*/ 0 h 841"/>
                <a:gd name="T4" fmla="*/ 0 w 914"/>
                <a:gd name="T5" fmla="*/ 0 h 841"/>
                <a:gd name="T6" fmla="*/ 0 w 914"/>
                <a:gd name="T7" fmla="*/ 0 h 841"/>
                <a:gd name="T8" fmla="*/ 0 w 914"/>
                <a:gd name="T9" fmla="*/ 0 h 841"/>
                <a:gd name="T10" fmla="*/ 0 w 914"/>
                <a:gd name="T11" fmla="*/ 0 h 841"/>
                <a:gd name="T12" fmla="*/ 0 w 914"/>
                <a:gd name="T13" fmla="*/ 0 h 841"/>
                <a:gd name="T14" fmla="*/ 0 w 914"/>
                <a:gd name="T15" fmla="*/ 0 h 841"/>
                <a:gd name="T16" fmla="*/ 0 w 914"/>
                <a:gd name="T17" fmla="*/ 0 h 841"/>
                <a:gd name="T18" fmla="*/ 0 w 914"/>
                <a:gd name="T19" fmla="*/ 0 h 841"/>
                <a:gd name="T20" fmla="*/ 0 w 914"/>
                <a:gd name="T21" fmla="*/ 0 h 841"/>
                <a:gd name="T22" fmla="*/ 0 w 914"/>
                <a:gd name="T23" fmla="*/ 0 h 841"/>
                <a:gd name="T24" fmla="*/ 0 w 914"/>
                <a:gd name="T25" fmla="*/ 0 h 841"/>
                <a:gd name="T26" fmla="*/ 0 w 914"/>
                <a:gd name="T27" fmla="*/ 0 h 841"/>
                <a:gd name="T28" fmla="*/ 0 w 914"/>
                <a:gd name="T29" fmla="*/ 0 h 841"/>
                <a:gd name="T30" fmla="*/ 0 w 914"/>
                <a:gd name="T31" fmla="*/ 0 h 841"/>
                <a:gd name="T32" fmla="*/ 0 w 914"/>
                <a:gd name="T33" fmla="*/ 0 h 841"/>
                <a:gd name="T34" fmla="*/ 0 w 914"/>
                <a:gd name="T35" fmla="*/ 0 h 841"/>
                <a:gd name="T36" fmla="*/ 0 w 914"/>
                <a:gd name="T37" fmla="*/ 0 h 841"/>
                <a:gd name="T38" fmla="*/ 0 w 914"/>
                <a:gd name="T39" fmla="*/ 0 h 841"/>
                <a:gd name="T40" fmla="*/ 0 w 914"/>
                <a:gd name="T41" fmla="*/ 0 h 841"/>
                <a:gd name="T42" fmla="*/ 0 w 914"/>
                <a:gd name="T43" fmla="*/ 0 h 841"/>
                <a:gd name="T44" fmla="*/ 0 w 914"/>
                <a:gd name="T45" fmla="*/ 0 h 841"/>
                <a:gd name="T46" fmla="*/ 0 w 914"/>
                <a:gd name="T47" fmla="*/ 0 h 841"/>
                <a:gd name="T48" fmla="*/ 0 w 914"/>
                <a:gd name="T49" fmla="*/ 0 h 841"/>
                <a:gd name="T50" fmla="*/ 0 w 914"/>
                <a:gd name="T51" fmla="*/ 0 h 841"/>
                <a:gd name="T52" fmla="*/ 0 w 914"/>
                <a:gd name="T53" fmla="*/ 0 h 841"/>
                <a:gd name="T54" fmla="*/ 0 w 914"/>
                <a:gd name="T55" fmla="*/ 0 h 841"/>
                <a:gd name="T56" fmla="*/ 0 w 914"/>
                <a:gd name="T57" fmla="*/ 0 h 841"/>
                <a:gd name="T58" fmla="*/ 0 w 914"/>
                <a:gd name="T59" fmla="*/ 0 h 841"/>
                <a:gd name="T60" fmla="*/ 0 w 914"/>
                <a:gd name="T61" fmla="*/ 0 h 841"/>
                <a:gd name="T62" fmla="*/ 0 w 914"/>
                <a:gd name="T63" fmla="*/ 0 h 841"/>
                <a:gd name="T64" fmla="*/ 0 w 914"/>
                <a:gd name="T65" fmla="*/ 0 h 841"/>
                <a:gd name="T66" fmla="*/ 0 w 914"/>
                <a:gd name="T67" fmla="*/ 0 h 84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14"/>
                <a:gd name="T103" fmla="*/ 0 h 841"/>
                <a:gd name="T104" fmla="*/ 914 w 914"/>
                <a:gd name="T105" fmla="*/ 841 h 84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14" h="841">
                  <a:moveTo>
                    <a:pt x="903" y="0"/>
                  </a:moveTo>
                  <a:lnTo>
                    <a:pt x="909" y="66"/>
                  </a:lnTo>
                  <a:lnTo>
                    <a:pt x="914" y="141"/>
                  </a:lnTo>
                  <a:lnTo>
                    <a:pt x="914" y="179"/>
                  </a:lnTo>
                  <a:lnTo>
                    <a:pt x="909" y="227"/>
                  </a:lnTo>
                  <a:lnTo>
                    <a:pt x="561" y="227"/>
                  </a:lnTo>
                  <a:lnTo>
                    <a:pt x="547" y="557"/>
                  </a:lnTo>
                  <a:lnTo>
                    <a:pt x="490" y="578"/>
                  </a:lnTo>
                  <a:lnTo>
                    <a:pt x="462" y="588"/>
                  </a:lnTo>
                  <a:lnTo>
                    <a:pt x="438" y="615"/>
                  </a:lnTo>
                  <a:lnTo>
                    <a:pt x="438" y="835"/>
                  </a:lnTo>
                  <a:lnTo>
                    <a:pt x="223" y="829"/>
                  </a:lnTo>
                  <a:lnTo>
                    <a:pt x="117" y="827"/>
                  </a:lnTo>
                  <a:lnTo>
                    <a:pt x="11" y="841"/>
                  </a:lnTo>
                  <a:lnTo>
                    <a:pt x="0" y="803"/>
                  </a:lnTo>
                  <a:lnTo>
                    <a:pt x="3" y="769"/>
                  </a:lnTo>
                  <a:lnTo>
                    <a:pt x="37" y="711"/>
                  </a:lnTo>
                  <a:lnTo>
                    <a:pt x="76" y="657"/>
                  </a:lnTo>
                  <a:lnTo>
                    <a:pt x="85" y="626"/>
                  </a:lnTo>
                  <a:lnTo>
                    <a:pt x="82" y="589"/>
                  </a:lnTo>
                  <a:lnTo>
                    <a:pt x="117" y="514"/>
                  </a:lnTo>
                  <a:lnTo>
                    <a:pt x="181" y="450"/>
                  </a:lnTo>
                  <a:lnTo>
                    <a:pt x="238" y="382"/>
                  </a:lnTo>
                  <a:lnTo>
                    <a:pt x="252" y="342"/>
                  </a:lnTo>
                  <a:lnTo>
                    <a:pt x="254" y="319"/>
                  </a:lnTo>
                  <a:lnTo>
                    <a:pt x="249" y="291"/>
                  </a:lnTo>
                  <a:lnTo>
                    <a:pt x="254" y="242"/>
                  </a:lnTo>
                  <a:lnTo>
                    <a:pt x="274" y="202"/>
                  </a:lnTo>
                  <a:lnTo>
                    <a:pt x="338" y="143"/>
                  </a:lnTo>
                  <a:lnTo>
                    <a:pt x="407" y="86"/>
                  </a:lnTo>
                  <a:lnTo>
                    <a:pt x="450" y="0"/>
                  </a:lnTo>
                  <a:lnTo>
                    <a:pt x="679" y="12"/>
                  </a:lnTo>
                  <a:lnTo>
                    <a:pt x="791" y="14"/>
                  </a:lnTo>
                  <a:lnTo>
                    <a:pt x="903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16" name="Freeform 334"/>
            <p:cNvSpPr>
              <a:spLocks noChangeAspect="1"/>
            </p:cNvSpPr>
            <p:nvPr/>
          </p:nvSpPr>
          <p:spPr bwMode="auto">
            <a:xfrm>
              <a:off x="842" y="2199"/>
              <a:ext cx="484" cy="613"/>
            </a:xfrm>
            <a:custGeom>
              <a:avLst/>
              <a:gdLst>
                <a:gd name="T0" fmla="*/ 0 w 1286"/>
                <a:gd name="T1" fmla="*/ 0 h 1590"/>
                <a:gd name="T2" fmla="*/ 0 w 1286"/>
                <a:gd name="T3" fmla="*/ 0 h 1590"/>
                <a:gd name="T4" fmla="*/ 0 w 1286"/>
                <a:gd name="T5" fmla="*/ 0 h 1590"/>
                <a:gd name="T6" fmla="*/ 0 w 1286"/>
                <a:gd name="T7" fmla="*/ 0 h 1590"/>
                <a:gd name="T8" fmla="*/ 0 w 1286"/>
                <a:gd name="T9" fmla="*/ 0 h 1590"/>
                <a:gd name="T10" fmla="*/ 0 w 1286"/>
                <a:gd name="T11" fmla="*/ 0 h 1590"/>
                <a:gd name="T12" fmla="*/ 0 w 1286"/>
                <a:gd name="T13" fmla="*/ 0 h 1590"/>
                <a:gd name="T14" fmla="*/ 0 w 1286"/>
                <a:gd name="T15" fmla="*/ 0 h 1590"/>
                <a:gd name="T16" fmla="*/ 0 w 1286"/>
                <a:gd name="T17" fmla="*/ 0 h 1590"/>
                <a:gd name="T18" fmla="*/ 0 w 1286"/>
                <a:gd name="T19" fmla="*/ 0 h 1590"/>
                <a:gd name="T20" fmla="*/ 0 w 1286"/>
                <a:gd name="T21" fmla="*/ 0 h 1590"/>
                <a:gd name="T22" fmla="*/ 0 w 1286"/>
                <a:gd name="T23" fmla="*/ 0 h 1590"/>
                <a:gd name="T24" fmla="*/ 0 w 1286"/>
                <a:gd name="T25" fmla="*/ 0 h 1590"/>
                <a:gd name="T26" fmla="*/ 0 w 1286"/>
                <a:gd name="T27" fmla="*/ 0 h 1590"/>
                <a:gd name="T28" fmla="*/ 0 w 1286"/>
                <a:gd name="T29" fmla="*/ 0 h 1590"/>
                <a:gd name="T30" fmla="*/ 0 w 1286"/>
                <a:gd name="T31" fmla="*/ 0 h 1590"/>
                <a:gd name="T32" fmla="*/ 0 w 1286"/>
                <a:gd name="T33" fmla="*/ 0 h 1590"/>
                <a:gd name="T34" fmla="*/ 0 w 1286"/>
                <a:gd name="T35" fmla="*/ 0 h 1590"/>
                <a:gd name="T36" fmla="*/ 0 w 1286"/>
                <a:gd name="T37" fmla="*/ 0 h 1590"/>
                <a:gd name="T38" fmla="*/ 0 w 1286"/>
                <a:gd name="T39" fmla="*/ 0 h 1590"/>
                <a:gd name="T40" fmla="*/ 0 w 1286"/>
                <a:gd name="T41" fmla="*/ 0 h 1590"/>
                <a:gd name="T42" fmla="*/ 0 w 1286"/>
                <a:gd name="T43" fmla="*/ 0 h 1590"/>
                <a:gd name="T44" fmla="*/ 0 w 1286"/>
                <a:gd name="T45" fmla="*/ 0 h 1590"/>
                <a:gd name="T46" fmla="*/ 0 w 1286"/>
                <a:gd name="T47" fmla="*/ 0 h 1590"/>
                <a:gd name="T48" fmla="*/ 0 w 1286"/>
                <a:gd name="T49" fmla="*/ 0 h 1590"/>
                <a:gd name="T50" fmla="*/ 0 w 1286"/>
                <a:gd name="T51" fmla="*/ 0 h 1590"/>
                <a:gd name="T52" fmla="*/ 0 w 1286"/>
                <a:gd name="T53" fmla="*/ 0 h 1590"/>
                <a:gd name="T54" fmla="*/ 0 w 1286"/>
                <a:gd name="T55" fmla="*/ 0 h 1590"/>
                <a:gd name="T56" fmla="*/ 0 w 1286"/>
                <a:gd name="T57" fmla="*/ 0 h 1590"/>
                <a:gd name="T58" fmla="*/ 0 w 1286"/>
                <a:gd name="T59" fmla="*/ 0 h 1590"/>
                <a:gd name="T60" fmla="*/ 0 w 1286"/>
                <a:gd name="T61" fmla="*/ 0 h 1590"/>
                <a:gd name="T62" fmla="*/ 0 w 1286"/>
                <a:gd name="T63" fmla="*/ 0 h 1590"/>
                <a:gd name="T64" fmla="*/ 0 w 1286"/>
                <a:gd name="T65" fmla="*/ 0 h 1590"/>
                <a:gd name="T66" fmla="*/ 0 w 1286"/>
                <a:gd name="T67" fmla="*/ 0 h 1590"/>
                <a:gd name="T68" fmla="*/ 0 w 1286"/>
                <a:gd name="T69" fmla="*/ 0 h 1590"/>
                <a:gd name="T70" fmla="*/ 0 w 1286"/>
                <a:gd name="T71" fmla="*/ 0 h 1590"/>
                <a:gd name="T72" fmla="*/ 0 w 1286"/>
                <a:gd name="T73" fmla="*/ 0 h 1590"/>
                <a:gd name="T74" fmla="*/ 0 w 1286"/>
                <a:gd name="T75" fmla="*/ 0 h 1590"/>
                <a:gd name="T76" fmla="*/ 0 w 1286"/>
                <a:gd name="T77" fmla="*/ 0 h 1590"/>
                <a:gd name="T78" fmla="*/ 0 w 1286"/>
                <a:gd name="T79" fmla="*/ 0 h 1590"/>
                <a:gd name="T80" fmla="*/ 0 w 1286"/>
                <a:gd name="T81" fmla="*/ 0 h 1590"/>
                <a:gd name="T82" fmla="*/ 0 w 1286"/>
                <a:gd name="T83" fmla="*/ 0 h 1590"/>
                <a:gd name="T84" fmla="*/ 0 w 1286"/>
                <a:gd name="T85" fmla="*/ 0 h 1590"/>
                <a:gd name="T86" fmla="*/ 0 w 1286"/>
                <a:gd name="T87" fmla="*/ 0 h 1590"/>
                <a:gd name="T88" fmla="*/ 0 w 1286"/>
                <a:gd name="T89" fmla="*/ 0 h 1590"/>
                <a:gd name="T90" fmla="*/ 0 w 1286"/>
                <a:gd name="T91" fmla="*/ 0 h 1590"/>
                <a:gd name="T92" fmla="*/ 0 w 1286"/>
                <a:gd name="T93" fmla="*/ 0 h 1590"/>
                <a:gd name="T94" fmla="*/ 0 w 1286"/>
                <a:gd name="T95" fmla="*/ 0 h 1590"/>
                <a:gd name="T96" fmla="*/ 0 w 1286"/>
                <a:gd name="T97" fmla="*/ 0 h 1590"/>
                <a:gd name="T98" fmla="*/ 0 w 1286"/>
                <a:gd name="T99" fmla="*/ 0 h 1590"/>
                <a:gd name="T100" fmla="*/ 0 w 1286"/>
                <a:gd name="T101" fmla="*/ 0 h 159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86"/>
                <a:gd name="T154" fmla="*/ 0 h 1590"/>
                <a:gd name="T155" fmla="*/ 1286 w 1286"/>
                <a:gd name="T156" fmla="*/ 1590 h 159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86" h="1590">
                  <a:moveTo>
                    <a:pt x="1286" y="252"/>
                  </a:moveTo>
                  <a:lnTo>
                    <a:pt x="1125" y="284"/>
                  </a:lnTo>
                  <a:lnTo>
                    <a:pt x="1191" y="801"/>
                  </a:lnTo>
                  <a:lnTo>
                    <a:pt x="1240" y="1325"/>
                  </a:lnTo>
                  <a:lnTo>
                    <a:pt x="1265" y="1348"/>
                  </a:lnTo>
                  <a:lnTo>
                    <a:pt x="1271" y="1381"/>
                  </a:lnTo>
                  <a:lnTo>
                    <a:pt x="1268" y="1418"/>
                  </a:lnTo>
                  <a:lnTo>
                    <a:pt x="1266" y="1455"/>
                  </a:lnTo>
                  <a:lnTo>
                    <a:pt x="1030" y="1470"/>
                  </a:lnTo>
                  <a:lnTo>
                    <a:pt x="789" y="1513"/>
                  </a:lnTo>
                  <a:lnTo>
                    <a:pt x="732" y="1496"/>
                  </a:lnTo>
                  <a:lnTo>
                    <a:pt x="706" y="1496"/>
                  </a:lnTo>
                  <a:lnTo>
                    <a:pt x="679" y="1513"/>
                  </a:lnTo>
                  <a:lnTo>
                    <a:pt x="679" y="1526"/>
                  </a:lnTo>
                  <a:lnTo>
                    <a:pt x="652" y="1526"/>
                  </a:lnTo>
                  <a:lnTo>
                    <a:pt x="633" y="1509"/>
                  </a:lnTo>
                  <a:lnTo>
                    <a:pt x="594" y="1481"/>
                  </a:lnTo>
                  <a:lnTo>
                    <a:pt x="570" y="1512"/>
                  </a:lnTo>
                  <a:lnTo>
                    <a:pt x="562" y="1552"/>
                  </a:lnTo>
                  <a:lnTo>
                    <a:pt x="551" y="1582"/>
                  </a:lnTo>
                  <a:lnTo>
                    <a:pt x="537" y="1590"/>
                  </a:lnTo>
                  <a:lnTo>
                    <a:pt x="510" y="1590"/>
                  </a:lnTo>
                  <a:lnTo>
                    <a:pt x="442" y="1556"/>
                  </a:lnTo>
                  <a:lnTo>
                    <a:pt x="402" y="1501"/>
                  </a:lnTo>
                  <a:lnTo>
                    <a:pt x="369" y="1447"/>
                  </a:lnTo>
                  <a:lnTo>
                    <a:pt x="310" y="1409"/>
                  </a:lnTo>
                  <a:lnTo>
                    <a:pt x="261" y="1374"/>
                  </a:lnTo>
                  <a:lnTo>
                    <a:pt x="227" y="1366"/>
                  </a:lnTo>
                  <a:lnTo>
                    <a:pt x="190" y="1364"/>
                  </a:lnTo>
                  <a:lnTo>
                    <a:pt x="45" y="1383"/>
                  </a:lnTo>
                  <a:lnTo>
                    <a:pt x="81" y="1203"/>
                  </a:lnTo>
                  <a:lnTo>
                    <a:pt x="83" y="1157"/>
                  </a:lnTo>
                  <a:lnTo>
                    <a:pt x="83" y="1134"/>
                  </a:lnTo>
                  <a:lnTo>
                    <a:pt x="83" y="1110"/>
                  </a:lnTo>
                  <a:lnTo>
                    <a:pt x="57" y="1021"/>
                  </a:lnTo>
                  <a:lnTo>
                    <a:pt x="72" y="956"/>
                  </a:lnTo>
                  <a:lnTo>
                    <a:pt x="71" y="924"/>
                  </a:lnTo>
                  <a:lnTo>
                    <a:pt x="62" y="890"/>
                  </a:lnTo>
                  <a:lnTo>
                    <a:pt x="0" y="775"/>
                  </a:lnTo>
                  <a:lnTo>
                    <a:pt x="209" y="761"/>
                  </a:lnTo>
                  <a:lnTo>
                    <a:pt x="427" y="769"/>
                  </a:lnTo>
                  <a:lnTo>
                    <a:pt x="427" y="549"/>
                  </a:lnTo>
                  <a:lnTo>
                    <a:pt x="448" y="525"/>
                  </a:lnTo>
                  <a:lnTo>
                    <a:pt x="477" y="514"/>
                  </a:lnTo>
                  <a:lnTo>
                    <a:pt x="536" y="491"/>
                  </a:lnTo>
                  <a:lnTo>
                    <a:pt x="550" y="161"/>
                  </a:lnTo>
                  <a:lnTo>
                    <a:pt x="898" y="161"/>
                  </a:lnTo>
                  <a:lnTo>
                    <a:pt x="903" y="77"/>
                  </a:lnTo>
                  <a:lnTo>
                    <a:pt x="903" y="41"/>
                  </a:lnTo>
                  <a:lnTo>
                    <a:pt x="898" y="0"/>
                  </a:lnTo>
                  <a:lnTo>
                    <a:pt x="1286" y="252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17" name="Freeform 335"/>
            <p:cNvSpPr>
              <a:spLocks noChangeAspect="1"/>
            </p:cNvSpPr>
            <p:nvPr/>
          </p:nvSpPr>
          <p:spPr bwMode="auto">
            <a:xfrm>
              <a:off x="1031" y="2295"/>
              <a:ext cx="686" cy="736"/>
            </a:xfrm>
            <a:custGeom>
              <a:avLst/>
              <a:gdLst>
                <a:gd name="T0" fmla="*/ 0 w 1822"/>
                <a:gd name="T1" fmla="*/ 0 h 1908"/>
                <a:gd name="T2" fmla="*/ 0 w 1822"/>
                <a:gd name="T3" fmla="*/ 0 h 1908"/>
                <a:gd name="T4" fmla="*/ 0 w 1822"/>
                <a:gd name="T5" fmla="*/ 0 h 1908"/>
                <a:gd name="T6" fmla="*/ 0 w 1822"/>
                <a:gd name="T7" fmla="*/ 0 h 1908"/>
                <a:gd name="T8" fmla="*/ 0 w 1822"/>
                <a:gd name="T9" fmla="*/ 0 h 1908"/>
                <a:gd name="T10" fmla="*/ 0 w 1822"/>
                <a:gd name="T11" fmla="*/ 0 h 1908"/>
                <a:gd name="T12" fmla="*/ 0 w 1822"/>
                <a:gd name="T13" fmla="*/ 0 h 1908"/>
                <a:gd name="T14" fmla="*/ 0 w 1822"/>
                <a:gd name="T15" fmla="*/ 0 h 1908"/>
                <a:gd name="T16" fmla="*/ 0 w 1822"/>
                <a:gd name="T17" fmla="*/ 0 h 1908"/>
                <a:gd name="T18" fmla="*/ 0 w 1822"/>
                <a:gd name="T19" fmla="*/ 0 h 1908"/>
                <a:gd name="T20" fmla="*/ 0 w 1822"/>
                <a:gd name="T21" fmla="*/ 0 h 1908"/>
                <a:gd name="T22" fmla="*/ 0 w 1822"/>
                <a:gd name="T23" fmla="*/ 0 h 1908"/>
                <a:gd name="T24" fmla="*/ 0 w 1822"/>
                <a:gd name="T25" fmla="*/ 0 h 1908"/>
                <a:gd name="T26" fmla="*/ 0 w 1822"/>
                <a:gd name="T27" fmla="*/ 0 h 1908"/>
                <a:gd name="T28" fmla="*/ 0 w 1822"/>
                <a:gd name="T29" fmla="*/ 0 h 1908"/>
                <a:gd name="T30" fmla="*/ 0 w 1822"/>
                <a:gd name="T31" fmla="*/ 0 h 1908"/>
                <a:gd name="T32" fmla="*/ 0 w 1822"/>
                <a:gd name="T33" fmla="*/ 0 h 1908"/>
                <a:gd name="T34" fmla="*/ 0 w 1822"/>
                <a:gd name="T35" fmla="*/ 0 h 1908"/>
                <a:gd name="T36" fmla="*/ 0 w 1822"/>
                <a:gd name="T37" fmla="*/ 0 h 1908"/>
                <a:gd name="T38" fmla="*/ 0 w 1822"/>
                <a:gd name="T39" fmla="*/ 0 h 1908"/>
                <a:gd name="T40" fmla="*/ 0 w 1822"/>
                <a:gd name="T41" fmla="*/ 0 h 1908"/>
                <a:gd name="T42" fmla="*/ 0 w 1822"/>
                <a:gd name="T43" fmla="*/ 0 h 1908"/>
                <a:gd name="T44" fmla="*/ 0 w 1822"/>
                <a:gd name="T45" fmla="*/ 0 h 1908"/>
                <a:gd name="T46" fmla="*/ 0 w 1822"/>
                <a:gd name="T47" fmla="*/ 0 h 1908"/>
                <a:gd name="T48" fmla="*/ 0 w 1822"/>
                <a:gd name="T49" fmla="*/ 0 h 1908"/>
                <a:gd name="T50" fmla="*/ 0 w 1822"/>
                <a:gd name="T51" fmla="*/ 0 h 1908"/>
                <a:gd name="T52" fmla="*/ 0 w 1822"/>
                <a:gd name="T53" fmla="*/ 0 h 1908"/>
                <a:gd name="T54" fmla="*/ 0 w 1822"/>
                <a:gd name="T55" fmla="*/ 0 h 1908"/>
                <a:gd name="T56" fmla="*/ 0 w 1822"/>
                <a:gd name="T57" fmla="*/ 0 h 1908"/>
                <a:gd name="T58" fmla="*/ 0 w 1822"/>
                <a:gd name="T59" fmla="*/ 0 h 1908"/>
                <a:gd name="T60" fmla="*/ 0 w 1822"/>
                <a:gd name="T61" fmla="*/ 0 h 1908"/>
                <a:gd name="T62" fmla="*/ 0 w 1822"/>
                <a:gd name="T63" fmla="*/ 0 h 1908"/>
                <a:gd name="T64" fmla="*/ 0 w 1822"/>
                <a:gd name="T65" fmla="*/ 0 h 1908"/>
                <a:gd name="T66" fmla="*/ 0 w 1822"/>
                <a:gd name="T67" fmla="*/ 0 h 1908"/>
                <a:gd name="T68" fmla="*/ 0 w 1822"/>
                <a:gd name="T69" fmla="*/ 0 h 1908"/>
                <a:gd name="T70" fmla="*/ 0 w 1822"/>
                <a:gd name="T71" fmla="*/ 0 h 1908"/>
                <a:gd name="T72" fmla="*/ 0 w 1822"/>
                <a:gd name="T73" fmla="*/ 0 h 1908"/>
                <a:gd name="T74" fmla="*/ 0 w 1822"/>
                <a:gd name="T75" fmla="*/ 0 h 1908"/>
                <a:gd name="T76" fmla="*/ 0 w 1822"/>
                <a:gd name="T77" fmla="*/ 0 h 1908"/>
                <a:gd name="T78" fmla="*/ 0 w 1822"/>
                <a:gd name="T79" fmla="*/ 0 h 1908"/>
                <a:gd name="T80" fmla="*/ 0 w 1822"/>
                <a:gd name="T81" fmla="*/ 0 h 1908"/>
                <a:gd name="T82" fmla="*/ 0 w 1822"/>
                <a:gd name="T83" fmla="*/ 0 h 1908"/>
                <a:gd name="T84" fmla="*/ 0 w 1822"/>
                <a:gd name="T85" fmla="*/ 0 h 1908"/>
                <a:gd name="T86" fmla="*/ 0 w 1822"/>
                <a:gd name="T87" fmla="*/ 0 h 1908"/>
                <a:gd name="T88" fmla="*/ 0 w 1822"/>
                <a:gd name="T89" fmla="*/ 0 h 1908"/>
                <a:gd name="T90" fmla="*/ 0 w 1822"/>
                <a:gd name="T91" fmla="*/ 0 h 1908"/>
                <a:gd name="T92" fmla="*/ 0 w 1822"/>
                <a:gd name="T93" fmla="*/ 0 h 1908"/>
                <a:gd name="T94" fmla="*/ 0 w 1822"/>
                <a:gd name="T95" fmla="*/ 0 h 19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822"/>
                <a:gd name="T145" fmla="*/ 0 h 1908"/>
                <a:gd name="T146" fmla="*/ 1822 w 1822"/>
                <a:gd name="T147" fmla="*/ 1908 h 190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822" h="1908">
                  <a:moveTo>
                    <a:pt x="779" y="0"/>
                  </a:moveTo>
                  <a:lnTo>
                    <a:pt x="1478" y="497"/>
                  </a:lnTo>
                  <a:lnTo>
                    <a:pt x="1478" y="537"/>
                  </a:lnTo>
                  <a:lnTo>
                    <a:pt x="1510" y="537"/>
                  </a:lnTo>
                  <a:lnTo>
                    <a:pt x="1533" y="577"/>
                  </a:lnTo>
                  <a:lnTo>
                    <a:pt x="1575" y="597"/>
                  </a:lnTo>
                  <a:lnTo>
                    <a:pt x="1665" y="620"/>
                  </a:lnTo>
                  <a:lnTo>
                    <a:pt x="1699" y="675"/>
                  </a:lnTo>
                  <a:lnTo>
                    <a:pt x="1702" y="704"/>
                  </a:lnTo>
                  <a:lnTo>
                    <a:pt x="1691" y="736"/>
                  </a:lnTo>
                  <a:lnTo>
                    <a:pt x="1725" y="749"/>
                  </a:lnTo>
                  <a:lnTo>
                    <a:pt x="1762" y="749"/>
                  </a:lnTo>
                  <a:lnTo>
                    <a:pt x="1820" y="736"/>
                  </a:lnTo>
                  <a:lnTo>
                    <a:pt x="1817" y="855"/>
                  </a:lnTo>
                  <a:lnTo>
                    <a:pt x="1822" y="974"/>
                  </a:lnTo>
                  <a:lnTo>
                    <a:pt x="1822" y="1030"/>
                  </a:lnTo>
                  <a:lnTo>
                    <a:pt x="1814" y="1086"/>
                  </a:lnTo>
                  <a:lnTo>
                    <a:pt x="1776" y="1189"/>
                  </a:lnTo>
                  <a:lnTo>
                    <a:pt x="1579" y="1221"/>
                  </a:lnTo>
                  <a:lnTo>
                    <a:pt x="1476" y="1237"/>
                  </a:lnTo>
                  <a:lnTo>
                    <a:pt x="1381" y="1274"/>
                  </a:lnTo>
                  <a:lnTo>
                    <a:pt x="1284" y="1261"/>
                  </a:lnTo>
                  <a:lnTo>
                    <a:pt x="1183" y="1337"/>
                  </a:lnTo>
                  <a:lnTo>
                    <a:pt x="1071" y="1390"/>
                  </a:lnTo>
                  <a:lnTo>
                    <a:pt x="1040" y="1424"/>
                  </a:lnTo>
                  <a:lnTo>
                    <a:pt x="1013" y="1473"/>
                  </a:lnTo>
                  <a:lnTo>
                    <a:pt x="977" y="1501"/>
                  </a:lnTo>
                  <a:lnTo>
                    <a:pt x="951" y="1501"/>
                  </a:lnTo>
                  <a:lnTo>
                    <a:pt x="915" y="1481"/>
                  </a:lnTo>
                  <a:lnTo>
                    <a:pt x="893" y="1538"/>
                  </a:lnTo>
                  <a:lnTo>
                    <a:pt x="881" y="1607"/>
                  </a:lnTo>
                  <a:lnTo>
                    <a:pt x="856" y="1660"/>
                  </a:lnTo>
                  <a:lnTo>
                    <a:pt x="832" y="1676"/>
                  </a:lnTo>
                  <a:lnTo>
                    <a:pt x="815" y="1680"/>
                  </a:lnTo>
                  <a:lnTo>
                    <a:pt x="792" y="1682"/>
                  </a:lnTo>
                  <a:lnTo>
                    <a:pt x="795" y="1706"/>
                  </a:lnTo>
                  <a:lnTo>
                    <a:pt x="795" y="1729"/>
                  </a:lnTo>
                  <a:lnTo>
                    <a:pt x="779" y="1772"/>
                  </a:lnTo>
                  <a:lnTo>
                    <a:pt x="764" y="1812"/>
                  </a:lnTo>
                  <a:lnTo>
                    <a:pt x="759" y="1835"/>
                  </a:lnTo>
                  <a:lnTo>
                    <a:pt x="759" y="1863"/>
                  </a:lnTo>
                  <a:lnTo>
                    <a:pt x="695" y="1881"/>
                  </a:lnTo>
                  <a:lnTo>
                    <a:pt x="687" y="1855"/>
                  </a:lnTo>
                  <a:lnTo>
                    <a:pt x="663" y="1837"/>
                  </a:lnTo>
                  <a:lnTo>
                    <a:pt x="637" y="1849"/>
                  </a:lnTo>
                  <a:lnTo>
                    <a:pt x="638" y="1872"/>
                  </a:lnTo>
                  <a:lnTo>
                    <a:pt x="623" y="1885"/>
                  </a:lnTo>
                  <a:lnTo>
                    <a:pt x="592" y="1908"/>
                  </a:lnTo>
                  <a:lnTo>
                    <a:pt x="508" y="1881"/>
                  </a:lnTo>
                  <a:lnTo>
                    <a:pt x="449" y="1881"/>
                  </a:lnTo>
                  <a:lnTo>
                    <a:pt x="451" y="1852"/>
                  </a:lnTo>
                  <a:lnTo>
                    <a:pt x="443" y="1825"/>
                  </a:lnTo>
                  <a:lnTo>
                    <a:pt x="419" y="1774"/>
                  </a:lnTo>
                  <a:lnTo>
                    <a:pt x="394" y="1726"/>
                  </a:lnTo>
                  <a:lnTo>
                    <a:pt x="386" y="1699"/>
                  </a:lnTo>
                  <a:lnTo>
                    <a:pt x="385" y="1668"/>
                  </a:lnTo>
                  <a:lnTo>
                    <a:pt x="348" y="1642"/>
                  </a:lnTo>
                  <a:lnTo>
                    <a:pt x="308" y="1654"/>
                  </a:lnTo>
                  <a:lnTo>
                    <a:pt x="271" y="1671"/>
                  </a:lnTo>
                  <a:lnTo>
                    <a:pt x="230" y="1656"/>
                  </a:lnTo>
                  <a:lnTo>
                    <a:pt x="199" y="1680"/>
                  </a:lnTo>
                  <a:lnTo>
                    <a:pt x="159" y="1674"/>
                  </a:lnTo>
                  <a:lnTo>
                    <a:pt x="87" y="1624"/>
                  </a:lnTo>
                  <a:lnTo>
                    <a:pt x="90" y="1597"/>
                  </a:lnTo>
                  <a:lnTo>
                    <a:pt x="92" y="1570"/>
                  </a:lnTo>
                  <a:lnTo>
                    <a:pt x="61" y="1513"/>
                  </a:lnTo>
                  <a:lnTo>
                    <a:pt x="40" y="1518"/>
                  </a:lnTo>
                  <a:lnTo>
                    <a:pt x="27" y="1505"/>
                  </a:lnTo>
                  <a:lnTo>
                    <a:pt x="17" y="1467"/>
                  </a:lnTo>
                  <a:lnTo>
                    <a:pt x="33" y="1438"/>
                  </a:lnTo>
                  <a:lnTo>
                    <a:pt x="21" y="1409"/>
                  </a:lnTo>
                  <a:lnTo>
                    <a:pt x="3" y="1378"/>
                  </a:lnTo>
                  <a:lnTo>
                    <a:pt x="0" y="1360"/>
                  </a:lnTo>
                  <a:lnTo>
                    <a:pt x="3" y="1338"/>
                  </a:lnTo>
                  <a:lnTo>
                    <a:pt x="26" y="1340"/>
                  </a:lnTo>
                  <a:lnTo>
                    <a:pt x="41" y="1332"/>
                  </a:lnTo>
                  <a:lnTo>
                    <a:pt x="53" y="1301"/>
                  </a:lnTo>
                  <a:lnTo>
                    <a:pt x="60" y="1263"/>
                  </a:lnTo>
                  <a:lnTo>
                    <a:pt x="87" y="1229"/>
                  </a:lnTo>
                  <a:lnTo>
                    <a:pt x="106" y="1237"/>
                  </a:lnTo>
                  <a:lnTo>
                    <a:pt x="122" y="1255"/>
                  </a:lnTo>
                  <a:lnTo>
                    <a:pt x="142" y="1271"/>
                  </a:lnTo>
                  <a:lnTo>
                    <a:pt x="172" y="1274"/>
                  </a:lnTo>
                  <a:lnTo>
                    <a:pt x="172" y="1261"/>
                  </a:lnTo>
                  <a:lnTo>
                    <a:pt x="195" y="1248"/>
                  </a:lnTo>
                  <a:lnTo>
                    <a:pt x="222" y="1244"/>
                  </a:lnTo>
                  <a:lnTo>
                    <a:pt x="282" y="1261"/>
                  </a:lnTo>
                  <a:lnTo>
                    <a:pt x="518" y="1220"/>
                  </a:lnTo>
                  <a:lnTo>
                    <a:pt x="759" y="1203"/>
                  </a:lnTo>
                  <a:lnTo>
                    <a:pt x="759" y="1168"/>
                  </a:lnTo>
                  <a:lnTo>
                    <a:pt x="763" y="1131"/>
                  </a:lnTo>
                  <a:lnTo>
                    <a:pt x="759" y="1100"/>
                  </a:lnTo>
                  <a:lnTo>
                    <a:pt x="733" y="1073"/>
                  </a:lnTo>
                  <a:lnTo>
                    <a:pt x="687" y="552"/>
                  </a:lnTo>
                  <a:lnTo>
                    <a:pt x="618" y="32"/>
                  </a:lnTo>
                  <a:lnTo>
                    <a:pt x="779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18" name="Freeform 336" descr="格子 (大)"/>
            <p:cNvSpPr>
              <a:spLocks noChangeAspect="1"/>
            </p:cNvSpPr>
            <p:nvPr/>
          </p:nvSpPr>
          <p:spPr bwMode="auto">
            <a:xfrm>
              <a:off x="2460" y="2346"/>
              <a:ext cx="684" cy="954"/>
            </a:xfrm>
            <a:custGeom>
              <a:avLst/>
              <a:gdLst>
                <a:gd name="T0" fmla="*/ 0 w 1819"/>
                <a:gd name="T1" fmla="*/ 0 h 2478"/>
                <a:gd name="T2" fmla="*/ 0 w 1819"/>
                <a:gd name="T3" fmla="*/ 0 h 2478"/>
                <a:gd name="T4" fmla="*/ 0 w 1819"/>
                <a:gd name="T5" fmla="*/ 0 h 2478"/>
                <a:gd name="T6" fmla="*/ 0 w 1819"/>
                <a:gd name="T7" fmla="*/ 0 h 2478"/>
                <a:gd name="T8" fmla="*/ 0 w 1819"/>
                <a:gd name="T9" fmla="*/ 0 h 2478"/>
                <a:gd name="T10" fmla="*/ 0 w 1819"/>
                <a:gd name="T11" fmla="*/ 0 h 2478"/>
                <a:gd name="T12" fmla="*/ 0 w 1819"/>
                <a:gd name="T13" fmla="*/ 0 h 2478"/>
                <a:gd name="T14" fmla="*/ 0 w 1819"/>
                <a:gd name="T15" fmla="*/ 0 h 2478"/>
                <a:gd name="T16" fmla="*/ 0 w 1819"/>
                <a:gd name="T17" fmla="*/ 0 h 2478"/>
                <a:gd name="T18" fmla="*/ 0 w 1819"/>
                <a:gd name="T19" fmla="*/ 0 h 2478"/>
                <a:gd name="T20" fmla="*/ 0 w 1819"/>
                <a:gd name="T21" fmla="*/ 0 h 2478"/>
                <a:gd name="T22" fmla="*/ 0 w 1819"/>
                <a:gd name="T23" fmla="*/ 0 h 2478"/>
                <a:gd name="T24" fmla="*/ 0 w 1819"/>
                <a:gd name="T25" fmla="*/ 0 h 2478"/>
                <a:gd name="T26" fmla="*/ 0 w 1819"/>
                <a:gd name="T27" fmla="*/ 0 h 2478"/>
                <a:gd name="T28" fmla="*/ 0 w 1819"/>
                <a:gd name="T29" fmla="*/ 0 h 2478"/>
                <a:gd name="T30" fmla="*/ 0 w 1819"/>
                <a:gd name="T31" fmla="*/ 0 h 2478"/>
                <a:gd name="T32" fmla="*/ 0 w 1819"/>
                <a:gd name="T33" fmla="*/ 0 h 2478"/>
                <a:gd name="T34" fmla="*/ 0 w 1819"/>
                <a:gd name="T35" fmla="*/ 0 h 2478"/>
                <a:gd name="T36" fmla="*/ 0 w 1819"/>
                <a:gd name="T37" fmla="*/ 0 h 2478"/>
                <a:gd name="T38" fmla="*/ 0 w 1819"/>
                <a:gd name="T39" fmla="*/ 0 h 2478"/>
                <a:gd name="T40" fmla="*/ 0 w 1819"/>
                <a:gd name="T41" fmla="*/ 0 h 2478"/>
                <a:gd name="T42" fmla="*/ 0 w 1819"/>
                <a:gd name="T43" fmla="*/ 0 h 2478"/>
                <a:gd name="T44" fmla="*/ 0 w 1819"/>
                <a:gd name="T45" fmla="*/ 0 h 2478"/>
                <a:gd name="T46" fmla="*/ 0 w 1819"/>
                <a:gd name="T47" fmla="*/ 0 h 2478"/>
                <a:gd name="T48" fmla="*/ 0 w 1819"/>
                <a:gd name="T49" fmla="*/ 0 h 2478"/>
                <a:gd name="T50" fmla="*/ 0 w 1819"/>
                <a:gd name="T51" fmla="*/ 0 h 2478"/>
                <a:gd name="T52" fmla="*/ 0 w 1819"/>
                <a:gd name="T53" fmla="*/ 0 h 2478"/>
                <a:gd name="T54" fmla="*/ 0 w 1819"/>
                <a:gd name="T55" fmla="*/ 0 h 2478"/>
                <a:gd name="T56" fmla="*/ 0 w 1819"/>
                <a:gd name="T57" fmla="*/ 0 h 2478"/>
                <a:gd name="T58" fmla="*/ 0 w 1819"/>
                <a:gd name="T59" fmla="*/ 0 h 2478"/>
                <a:gd name="T60" fmla="*/ 0 w 1819"/>
                <a:gd name="T61" fmla="*/ 0 h 2478"/>
                <a:gd name="T62" fmla="*/ 0 w 1819"/>
                <a:gd name="T63" fmla="*/ 0 h 2478"/>
                <a:gd name="T64" fmla="*/ 0 w 1819"/>
                <a:gd name="T65" fmla="*/ 0 h 2478"/>
                <a:gd name="T66" fmla="*/ 0 w 1819"/>
                <a:gd name="T67" fmla="*/ 0 h 2478"/>
                <a:gd name="T68" fmla="*/ 0 w 1819"/>
                <a:gd name="T69" fmla="*/ 0 h 2478"/>
                <a:gd name="T70" fmla="*/ 0 w 1819"/>
                <a:gd name="T71" fmla="*/ 0 h 2478"/>
                <a:gd name="T72" fmla="*/ 0 w 1819"/>
                <a:gd name="T73" fmla="*/ 0 h 2478"/>
                <a:gd name="T74" fmla="*/ 0 w 1819"/>
                <a:gd name="T75" fmla="*/ 0 h 2478"/>
                <a:gd name="T76" fmla="*/ 0 w 1819"/>
                <a:gd name="T77" fmla="*/ 0 h 2478"/>
                <a:gd name="T78" fmla="*/ 0 w 1819"/>
                <a:gd name="T79" fmla="*/ 0 h 2478"/>
                <a:gd name="T80" fmla="*/ 0 w 1819"/>
                <a:gd name="T81" fmla="*/ 0 h 2478"/>
                <a:gd name="T82" fmla="*/ 0 w 1819"/>
                <a:gd name="T83" fmla="*/ 0 h 2478"/>
                <a:gd name="T84" fmla="*/ 0 w 1819"/>
                <a:gd name="T85" fmla="*/ 0 h 2478"/>
                <a:gd name="T86" fmla="*/ 0 w 1819"/>
                <a:gd name="T87" fmla="*/ 0 h 2478"/>
                <a:gd name="T88" fmla="*/ 0 w 1819"/>
                <a:gd name="T89" fmla="*/ 0 h 2478"/>
                <a:gd name="T90" fmla="*/ 0 w 1819"/>
                <a:gd name="T91" fmla="*/ 0 h 247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19"/>
                <a:gd name="T139" fmla="*/ 0 h 2478"/>
                <a:gd name="T140" fmla="*/ 1819 w 1819"/>
                <a:gd name="T141" fmla="*/ 2478 h 247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19" h="2478">
                  <a:moveTo>
                    <a:pt x="1442" y="0"/>
                  </a:moveTo>
                  <a:lnTo>
                    <a:pt x="1558" y="76"/>
                  </a:lnTo>
                  <a:lnTo>
                    <a:pt x="1603" y="123"/>
                  </a:lnTo>
                  <a:lnTo>
                    <a:pt x="1629" y="188"/>
                  </a:lnTo>
                  <a:lnTo>
                    <a:pt x="1650" y="386"/>
                  </a:lnTo>
                  <a:lnTo>
                    <a:pt x="1681" y="475"/>
                  </a:lnTo>
                  <a:lnTo>
                    <a:pt x="1752" y="538"/>
                  </a:lnTo>
                  <a:lnTo>
                    <a:pt x="1747" y="565"/>
                  </a:lnTo>
                  <a:lnTo>
                    <a:pt x="1753" y="584"/>
                  </a:lnTo>
                  <a:lnTo>
                    <a:pt x="1786" y="596"/>
                  </a:lnTo>
                  <a:lnTo>
                    <a:pt x="1815" y="605"/>
                  </a:lnTo>
                  <a:lnTo>
                    <a:pt x="1819" y="619"/>
                  </a:lnTo>
                  <a:lnTo>
                    <a:pt x="1810" y="648"/>
                  </a:lnTo>
                  <a:lnTo>
                    <a:pt x="1643" y="789"/>
                  </a:lnTo>
                  <a:lnTo>
                    <a:pt x="1652" y="836"/>
                  </a:lnTo>
                  <a:lnTo>
                    <a:pt x="1652" y="855"/>
                  </a:lnTo>
                  <a:lnTo>
                    <a:pt x="1649" y="879"/>
                  </a:lnTo>
                  <a:lnTo>
                    <a:pt x="1620" y="955"/>
                  </a:lnTo>
                  <a:lnTo>
                    <a:pt x="1595" y="1029"/>
                  </a:lnTo>
                  <a:lnTo>
                    <a:pt x="1595" y="1069"/>
                  </a:lnTo>
                  <a:lnTo>
                    <a:pt x="1611" y="1113"/>
                  </a:lnTo>
                  <a:lnTo>
                    <a:pt x="1617" y="1139"/>
                  </a:lnTo>
                  <a:lnTo>
                    <a:pt x="1617" y="1166"/>
                  </a:lnTo>
                  <a:lnTo>
                    <a:pt x="1598" y="1213"/>
                  </a:lnTo>
                  <a:lnTo>
                    <a:pt x="1580" y="1258"/>
                  </a:lnTo>
                  <a:lnTo>
                    <a:pt x="1577" y="1284"/>
                  </a:lnTo>
                  <a:lnTo>
                    <a:pt x="1584" y="1314"/>
                  </a:lnTo>
                  <a:lnTo>
                    <a:pt x="1526" y="1339"/>
                  </a:lnTo>
                  <a:lnTo>
                    <a:pt x="1529" y="1359"/>
                  </a:lnTo>
                  <a:lnTo>
                    <a:pt x="1529" y="1376"/>
                  </a:lnTo>
                  <a:lnTo>
                    <a:pt x="1512" y="1399"/>
                  </a:lnTo>
                  <a:lnTo>
                    <a:pt x="1468" y="1443"/>
                  </a:lnTo>
                  <a:lnTo>
                    <a:pt x="1468" y="1554"/>
                  </a:lnTo>
                  <a:lnTo>
                    <a:pt x="1434" y="1557"/>
                  </a:lnTo>
                  <a:lnTo>
                    <a:pt x="1403" y="1578"/>
                  </a:lnTo>
                  <a:lnTo>
                    <a:pt x="1385" y="1661"/>
                  </a:lnTo>
                  <a:lnTo>
                    <a:pt x="1385" y="1712"/>
                  </a:lnTo>
                  <a:lnTo>
                    <a:pt x="1388" y="1763"/>
                  </a:lnTo>
                  <a:lnTo>
                    <a:pt x="1388" y="1784"/>
                  </a:lnTo>
                  <a:lnTo>
                    <a:pt x="1386" y="1807"/>
                  </a:lnTo>
                  <a:lnTo>
                    <a:pt x="1376" y="1844"/>
                  </a:lnTo>
                  <a:lnTo>
                    <a:pt x="1353" y="1869"/>
                  </a:lnTo>
                  <a:lnTo>
                    <a:pt x="1333" y="1875"/>
                  </a:lnTo>
                  <a:lnTo>
                    <a:pt x="1307" y="1876"/>
                  </a:lnTo>
                  <a:lnTo>
                    <a:pt x="1307" y="1909"/>
                  </a:lnTo>
                  <a:lnTo>
                    <a:pt x="1287" y="1910"/>
                  </a:lnTo>
                  <a:lnTo>
                    <a:pt x="1273" y="1922"/>
                  </a:lnTo>
                  <a:lnTo>
                    <a:pt x="1351" y="1962"/>
                  </a:lnTo>
                  <a:lnTo>
                    <a:pt x="1426" y="2022"/>
                  </a:lnTo>
                  <a:lnTo>
                    <a:pt x="1483" y="2096"/>
                  </a:lnTo>
                  <a:lnTo>
                    <a:pt x="1512" y="2186"/>
                  </a:lnTo>
                  <a:lnTo>
                    <a:pt x="1512" y="2206"/>
                  </a:lnTo>
                  <a:lnTo>
                    <a:pt x="1525" y="2220"/>
                  </a:lnTo>
                  <a:lnTo>
                    <a:pt x="1563" y="2234"/>
                  </a:lnTo>
                  <a:lnTo>
                    <a:pt x="1594" y="2254"/>
                  </a:lnTo>
                  <a:lnTo>
                    <a:pt x="1598" y="2277"/>
                  </a:lnTo>
                  <a:lnTo>
                    <a:pt x="1584" y="2317"/>
                  </a:lnTo>
                  <a:lnTo>
                    <a:pt x="1403" y="2401"/>
                  </a:lnTo>
                  <a:lnTo>
                    <a:pt x="1377" y="2424"/>
                  </a:lnTo>
                  <a:lnTo>
                    <a:pt x="1328" y="2435"/>
                  </a:lnTo>
                  <a:lnTo>
                    <a:pt x="1271" y="2444"/>
                  </a:lnTo>
                  <a:lnTo>
                    <a:pt x="1216" y="2472"/>
                  </a:lnTo>
                  <a:lnTo>
                    <a:pt x="1136" y="2457"/>
                  </a:lnTo>
                  <a:lnTo>
                    <a:pt x="1093" y="2458"/>
                  </a:lnTo>
                  <a:lnTo>
                    <a:pt x="1047" y="2478"/>
                  </a:lnTo>
                  <a:lnTo>
                    <a:pt x="974" y="2426"/>
                  </a:lnTo>
                  <a:lnTo>
                    <a:pt x="912" y="2343"/>
                  </a:lnTo>
                  <a:lnTo>
                    <a:pt x="878" y="2366"/>
                  </a:lnTo>
                  <a:lnTo>
                    <a:pt x="835" y="2374"/>
                  </a:lnTo>
                  <a:lnTo>
                    <a:pt x="792" y="2375"/>
                  </a:lnTo>
                  <a:lnTo>
                    <a:pt x="749" y="2387"/>
                  </a:lnTo>
                  <a:lnTo>
                    <a:pt x="640" y="2285"/>
                  </a:lnTo>
                  <a:lnTo>
                    <a:pt x="633" y="2245"/>
                  </a:lnTo>
                  <a:lnTo>
                    <a:pt x="594" y="2200"/>
                  </a:lnTo>
                  <a:lnTo>
                    <a:pt x="544" y="2171"/>
                  </a:lnTo>
                  <a:lnTo>
                    <a:pt x="515" y="2111"/>
                  </a:lnTo>
                  <a:lnTo>
                    <a:pt x="481" y="2051"/>
                  </a:lnTo>
                  <a:lnTo>
                    <a:pt x="413" y="2019"/>
                  </a:lnTo>
                  <a:lnTo>
                    <a:pt x="409" y="1991"/>
                  </a:lnTo>
                  <a:lnTo>
                    <a:pt x="392" y="1967"/>
                  </a:lnTo>
                  <a:lnTo>
                    <a:pt x="340" y="1928"/>
                  </a:lnTo>
                  <a:lnTo>
                    <a:pt x="284" y="1893"/>
                  </a:lnTo>
                  <a:lnTo>
                    <a:pt x="246" y="1844"/>
                  </a:lnTo>
                  <a:lnTo>
                    <a:pt x="224" y="1849"/>
                  </a:lnTo>
                  <a:lnTo>
                    <a:pt x="211" y="1841"/>
                  </a:lnTo>
                  <a:lnTo>
                    <a:pt x="194" y="1806"/>
                  </a:lnTo>
                  <a:lnTo>
                    <a:pt x="215" y="1773"/>
                  </a:lnTo>
                  <a:lnTo>
                    <a:pt x="220" y="1740"/>
                  </a:lnTo>
                  <a:lnTo>
                    <a:pt x="189" y="1678"/>
                  </a:lnTo>
                  <a:lnTo>
                    <a:pt x="142" y="1621"/>
                  </a:lnTo>
                  <a:lnTo>
                    <a:pt x="115" y="1566"/>
                  </a:lnTo>
                  <a:lnTo>
                    <a:pt x="89" y="1509"/>
                  </a:lnTo>
                  <a:lnTo>
                    <a:pt x="80" y="1439"/>
                  </a:lnTo>
                  <a:lnTo>
                    <a:pt x="62" y="1379"/>
                  </a:lnTo>
                  <a:lnTo>
                    <a:pt x="6" y="1353"/>
                  </a:lnTo>
                  <a:lnTo>
                    <a:pt x="0" y="1333"/>
                  </a:lnTo>
                  <a:lnTo>
                    <a:pt x="0" y="1311"/>
                  </a:lnTo>
                  <a:lnTo>
                    <a:pt x="17" y="1276"/>
                  </a:lnTo>
                  <a:lnTo>
                    <a:pt x="31" y="1242"/>
                  </a:lnTo>
                  <a:lnTo>
                    <a:pt x="31" y="1222"/>
                  </a:lnTo>
                  <a:lnTo>
                    <a:pt x="19" y="1198"/>
                  </a:lnTo>
                  <a:lnTo>
                    <a:pt x="43" y="1195"/>
                  </a:lnTo>
                  <a:lnTo>
                    <a:pt x="65" y="1172"/>
                  </a:lnTo>
                  <a:lnTo>
                    <a:pt x="54" y="1143"/>
                  </a:lnTo>
                  <a:lnTo>
                    <a:pt x="51" y="1124"/>
                  </a:lnTo>
                  <a:lnTo>
                    <a:pt x="51" y="1101"/>
                  </a:lnTo>
                  <a:lnTo>
                    <a:pt x="82" y="1063"/>
                  </a:lnTo>
                  <a:lnTo>
                    <a:pt x="103" y="1007"/>
                  </a:lnTo>
                  <a:lnTo>
                    <a:pt x="137" y="966"/>
                  </a:lnTo>
                  <a:lnTo>
                    <a:pt x="165" y="957"/>
                  </a:lnTo>
                  <a:lnTo>
                    <a:pt x="183" y="955"/>
                  </a:lnTo>
                  <a:lnTo>
                    <a:pt x="206" y="958"/>
                  </a:lnTo>
                  <a:lnTo>
                    <a:pt x="205" y="854"/>
                  </a:lnTo>
                  <a:lnTo>
                    <a:pt x="205" y="796"/>
                  </a:lnTo>
                  <a:lnTo>
                    <a:pt x="205" y="765"/>
                  </a:lnTo>
                  <a:lnTo>
                    <a:pt x="205" y="733"/>
                  </a:lnTo>
                  <a:lnTo>
                    <a:pt x="205" y="604"/>
                  </a:lnTo>
                  <a:lnTo>
                    <a:pt x="194" y="467"/>
                  </a:lnTo>
                  <a:lnTo>
                    <a:pt x="206" y="430"/>
                  </a:lnTo>
                  <a:lnTo>
                    <a:pt x="235" y="432"/>
                  </a:lnTo>
                  <a:lnTo>
                    <a:pt x="269" y="441"/>
                  </a:lnTo>
                  <a:lnTo>
                    <a:pt x="304" y="427"/>
                  </a:lnTo>
                  <a:lnTo>
                    <a:pt x="304" y="169"/>
                  </a:lnTo>
                  <a:lnTo>
                    <a:pt x="473" y="157"/>
                  </a:lnTo>
                  <a:lnTo>
                    <a:pt x="561" y="157"/>
                  </a:lnTo>
                  <a:lnTo>
                    <a:pt x="604" y="157"/>
                  </a:lnTo>
                  <a:lnTo>
                    <a:pt x="627" y="157"/>
                  </a:lnTo>
                  <a:lnTo>
                    <a:pt x="650" y="159"/>
                  </a:lnTo>
                  <a:lnTo>
                    <a:pt x="823" y="156"/>
                  </a:lnTo>
                  <a:lnTo>
                    <a:pt x="989" y="129"/>
                  </a:lnTo>
                  <a:lnTo>
                    <a:pt x="1046" y="145"/>
                  </a:lnTo>
                  <a:lnTo>
                    <a:pt x="1076" y="145"/>
                  </a:lnTo>
                  <a:lnTo>
                    <a:pt x="1109" y="143"/>
                  </a:lnTo>
                  <a:lnTo>
                    <a:pt x="1136" y="143"/>
                  </a:lnTo>
                  <a:lnTo>
                    <a:pt x="1167" y="143"/>
                  </a:lnTo>
                  <a:lnTo>
                    <a:pt x="1216" y="169"/>
                  </a:lnTo>
                  <a:lnTo>
                    <a:pt x="1281" y="152"/>
                  </a:lnTo>
                  <a:lnTo>
                    <a:pt x="1337" y="105"/>
                  </a:lnTo>
                  <a:lnTo>
                    <a:pt x="1442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19" name="Freeform 337"/>
            <p:cNvSpPr>
              <a:spLocks noChangeAspect="1"/>
            </p:cNvSpPr>
            <p:nvPr/>
          </p:nvSpPr>
          <p:spPr bwMode="auto">
            <a:xfrm>
              <a:off x="1551" y="2353"/>
              <a:ext cx="646" cy="582"/>
            </a:xfrm>
            <a:custGeom>
              <a:avLst/>
              <a:gdLst>
                <a:gd name="T0" fmla="*/ 0 w 1719"/>
                <a:gd name="T1" fmla="*/ 0 h 1509"/>
                <a:gd name="T2" fmla="*/ 0 w 1719"/>
                <a:gd name="T3" fmla="*/ 0 h 1509"/>
                <a:gd name="T4" fmla="*/ 0 w 1719"/>
                <a:gd name="T5" fmla="*/ 0 h 1509"/>
                <a:gd name="T6" fmla="*/ 0 w 1719"/>
                <a:gd name="T7" fmla="*/ 0 h 1509"/>
                <a:gd name="T8" fmla="*/ 0 w 1719"/>
                <a:gd name="T9" fmla="*/ 0 h 1509"/>
                <a:gd name="T10" fmla="*/ 0 w 1719"/>
                <a:gd name="T11" fmla="*/ 0 h 1509"/>
                <a:gd name="T12" fmla="*/ 0 w 1719"/>
                <a:gd name="T13" fmla="*/ 0 h 1509"/>
                <a:gd name="T14" fmla="*/ 0 w 1719"/>
                <a:gd name="T15" fmla="*/ 0 h 1509"/>
                <a:gd name="T16" fmla="*/ 0 w 1719"/>
                <a:gd name="T17" fmla="*/ 0 h 1509"/>
                <a:gd name="T18" fmla="*/ 0 w 1719"/>
                <a:gd name="T19" fmla="*/ 0 h 1509"/>
                <a:gd name="T20" fmla="*/ 0 w 1719"/>
                <a:gd name="T21" fmla="*/ 0 h 1509"/>
                <a:gd name="T22" fmla="*/ 0 w 1719"/>
                <a:gd name="T23" fmla="*/ 0 h 1509"/>
                <a:gd name="T24" fmla="*/ 0 w 1719"/>
                <a:gd name="T25" fmla="*/ 0 h 1509"/>
                <a:gd name="T26" fmla="*/ 0 w 1719"/>
                <a:gd name="T27" fmla="*/ 0 h 1509"/>
                <a:gd name="T28" fmla="*/ 0 w 1719"/>
                <a:gd name="T29" fmla="*/ 0 h 1509"/>
                <a:gd name="T30" fmla="*/ 0 w 1719"/>
                <a:gd name="T31" fmla="*/ 0 h 1509"/>
                <a:gd name="T32" fmla="*/ 0 w 1719"/>
                <a:gd name="T33" fmla="*/ 0 h 1509"/>
                <a:gd name="T34" fmla="*/ 0 w 1719"/>
                <a:gd name="T35" fmla="*/ 0 h 1509"/>
                <a:gd name="T36" fmla="*/ 0 w 1719"/>
                <a:gd name="T37" fmla="*/ 0 h 1509"/>
                <a:gd name="T38" fmla="*/ 0 w 1719"/>
                <a:gd name="T39" fmla="*/ 0 h 1509"/>
                <a:gd name="T40" fmla="*/ 0 w 1719"/>
                <a:gd name="T41" fmla="*/ 0 h 1509"/>
                <a:gd name="T42" fmla="*/ 0 w 1719"/>
                <a:gd name="T43" fmla="*/ 0 h 1509"/>
                <a:gd name="T44" fmla="*/ 0 w 1719"/>
                <a:gd name="T45" fmla="*/ 0 h 1509"/>
                <a:gd name="T46" fmla="*/ 0 w 1719"/>
                <a:gd name="T47" fmla="*/ 0 h 1509"/>
                <a:gd name="T48" fmla="*/ 0 w 1719"/>
                <a:gd name="T49" fmla="*/ 0 h 1509"/>
                <a:gd name="T50" fmla="*/ 0 w 1719"/>
                <a:gd name="T51" fmla="*/ 0 h 1509"/>
                <a:gd name="T52" fmla="*/ 0 w 1719"/>
                <a:gd name="T53" fmla="*/ 0 h 1509"/>
                <a:gd name="T54" fmla="*/ 0 w 1719"/>
                <a:gd name="T55" fmla="*/ 0 h 1509"/>
                <a:gd name="T56" fmla="*/ 0 w 1719"/>
                <a:gd name="T57" fmla="*/ 0 h 1509"/>
                <a:gd name="T58" fmla="*/ 0 w 1719"/>
                <a:gd name="T59" fmla="*/ 0 h 1509"/>
                <a:gd name="T60" fmla="*/ 0 w 1719"/>
                <a:gd name="T61" fmla="*/ 0 h 1509"/>
                <a:gd name="T62" fmla="*/ 0 w 1719"/>
                <a:gd name="T63" fmla="*/ 0 h 1509"/>
                <a:gd name="T64" fmla="*/ 0 w 1719"/>
                <a:gd name="T65" fmla="*/ 0 h 1509"/>
                <a:gd name="T66" fmla="*/ 0 w 1719"/>
                <a:gd name="T67" fmla="*/ 0 h 1509"/>
                <a:gd name="T68" fmla="*/ 0 w 1719"/>
                <a:gd name="T69" fmla="*/ 0 h 1509"/>
                <a:gd name="T70" fmla="*/ 0 w 1719"/>
                <a:gd name="T71" fmla="*/ 0 h 150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719"/>
                <a:gd name="T109" fmla="*/ 0 h 1509"/>
                <a:gd name="T110" fmla="*/ 1719 w 1719"/>
                <a:gd name="T111" fmla="*/ 1509 h 150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719" h="1509">
                  <a:moveTo>
                    <a:pt x="1610" y="65"/>
                  </a:moveTo>
                  <a:lnTo>
                    <a:pt x="1652" y="225"/>
                  </a:lnTo>
                  <a:lnTo>
                    <a:pt x="1719" y="369"/>
                  </a:lnTo>
                  <a:lnTo>
                    <a:pt x="1695" y="596"/>
                  </a:lnTo>
                  <a:lnTo>
                    <a:pt x="1687" y="716"/>
                  </a:lnTo>
                  <a:lnTo>
                    <a:pt x="1686" y="777"/>
                  </a:lnTo>
                  <a:lnTo>
                    <a:pt x="1686" y="809"/>
                  </a:lnTo>
                  <a:lnTo>
                    <a:pt x="1687" y="842"/>
                  </a:lnTo>
                  <a:lnTo>
                    <a:pt x="1629" y="928"/>
                  </a:lnTo>
                  <a:lnTo>
                    <a:pt x="1552" y="1017"/>
                  </a:lnTo>
                  <a:lnTo>
                    <a:pt x="1491" y="1110"/>
                  </a:lnTo>
                  <a:lnTo>
                    <a:pt x="1477" y="1162"/>
                  </a:lnTo>
                  <a:lnTo>
                    <a:pt x="1475" y="1190"/>
                  </a:lnTo>
                  <a:lnTo>
                    <a:pt x="1481" y="1222"/>
                  </a:lnTo>
                  <a:lnTo>
                    <a:pt x="1443" y="1274"/>
                  </a:lnTo>
                  <a:lnTo>
                    <a:pt x="1391" y="1302"/>
                  </a:lnTo>
                  <a:lnTo>
                    <a:pt x="1333" y="1308"/>
                  </a:lnTo>
                  <a:lnTo>
                    <a:pt x="1268" y="1302"/>
                  </a:lnTo>
                  <a:lnTo>
                    <a:pt x="1205" y="1296"/>
                  </a:lnTo>
                  <a:lnTo>
                    <a:pt x="1176" y="1296"/>
                  </a:lnTo>
                  <a:lnTo>
                    <a:pt x="1144" y="1296"/>
                  </a:lnTo>
                  <a:lnTo>
                    <a:pt x="1092" y="1316"/>
                  </a:lnTo>
                  <a:lnTo>
                    <a:pt x="1047" y="1365"/>
                  </a:lnTo>
                  <a:lnTo>
                    <a:pt x="1010" y="1371"/>
                  </a:lnTo>
                  <a:lnTo>
                    <a:pt x="973" y="1362"/>
                  </a:lnTo>
                  <a:lnTo>
                    <a:pt x="904" y="1324"/>
                  </a:lnTo>
                  <a:lnTo>
                    <a:pt x="840" y="1302"/>
                  </a:lnTo>
                  <a:lnTo>
                    <a:pt x="808" y="1311"/>
                  </a:lnTo>
                  <a:lnTo>
                    <a:pt x="775" y="1345"/>
                  </a:lnTo>
                  <a:lnTo>
                    <a:pt x="715" y="1304"/>
                  </a:lnTo>
                  <a:lnTo>
                    <a:pt x="646" y="1248"/>
                  </a:lnTo>
                  <a:lnTo>
                    <a:pt x="540" y="1255"/>
                  </a:lnTo>
                  <a:lnTo>
                    <a:pt x="494" y="1270"/>
                  </a:lnTo>
                  <a:lnTo>
                    <a:pt x="453" y="1307"/>
                  </a:lnTo>
                  <a:lnTo>
                    <a:pt x="456" y="1336"/>
                  </a:lnTo>
                  <a:lnTo>
                    <a:pt x="448" y="1362"/>
                  </a:lnTo>
                  <a:lnTo>
                    <a:pt x="416" y="1402"/>
                  </a:lnTo>
                  <a:lnTo>
                    <a:pt x="384" y="1442"/>
                  </a:lnTo>
                  <a:lnTo>
                    <a:pt x="376" y="1469"/>
                  </a:lnTo>
                  <a:lnTo>
                    <a:pt x="381" y="1508"/>
                  </a:lnTo>
                  <a:lnTo>
                    <a:pt x="362" y="1509"/>
                  </a:lnTo>
                  <a:lnTo>
                    <a:pt x="347" y="1502"/>
                  </a:lnTo>
                  <a:lnTo>
                    <a:pt x="324" y="1469"/>
                  </a:lnTo>
                  <a:lnTo>
                    <a:pt x="298" y="1443"/>
                  </a:lnTo>
                  <a:lnTo>
                    <a:pt x="278" y="1439"/>
                  </a:lnTo>
                  <a:lnTo>
                    <a:pt x="246" y="1449"/>
                  </a:lnTo>
                  <a:lnTo>
                    <a:pt x="214" y="1391"/>
                  </a:lnTo>
                  <a:lnTo>
                    <a:pt x="191" y="1407"/>
                  </a:lnTo>
                  <a:lnTo>
                    <a:pt x="167" y="1403"/>
                  </a:lnTo>
                  <a:lnTo>
                    <a:pt x="117" y="1377"/>
                  </a:lnTo>
                  <a:lnTo>
                    <a:pt x="39" y="1255"/>
                  </a:lnTo>
                  <a:lnTo>
                    <a:pt x="8" y="1195"/>
                  </a:lnTo>
                  <a:lnTo>
                    <a:pt x="0" y="1162"/>
                  </a:lnTo>
                  <a:lnTo>
                    <a:pt x="0" y="1126"/>
                  </a:lnTo>
                  <a:lnTo>
                    <a:pt x="92" y="1090"/>
                  </a:lnTo>
                  <a:lnTo>
                    <a:pt x="197" y="1075"/>
                  </a:lnTo>
                  <a:lnTo>
                    <a:pt x="395" y="1041"/>
                  </a:lnTo>
                  <a:lnTo>
                    <a:pt x="430" y="941"/>
                  </a:lnTo>
                  <a:lnTo>
                    <a:pt x="441" y="828"/>
                  </a:lnTo>
                  <a:lnTo>
                    <a:pt x="441" y="769"/>
                  </a:lnTo>
                  <a:lnTo>
                    <a:pt x="441" y="742"/>
                  </a:lnTo>
                  <a:lnTo>
                    <a:pt x="439" y="710"/>
                  </a:lnTo>
                  <a:lnTo>
                    <a:pt x="439" y="650"/>
                  </a:lnTo>
                  <a:lnTo>
                    <a:pt x="439" y="621"/>
                  </a:lnTo>
                  <a:lnTo>
                    <a:pt x="439" y="588"/>
                  </a:lnTo>
                  <a:lnTo>
                    <a:pt x="620" y="530"/>
                  </a:lnTo>
                  <a:lnTo>
                    <a:pt x="933" y="249"/>
                  </a:lnTo>
                  <a:lnTo>
                    <a:pt x="1268" y="0"/>
                  </a:lnTo>
                  <a:lnTo>
                    <a:pt x="1391" y="19"/>
                  </a:lnTo>
                  <a:lnTo>
                    <a:pt x="1446" y="40"/>
                  </a:lnTo>
                  <a:lnTo>
                    <a:pt x="1494" y="91"/>
                  </a:lnTo>
                  <a:lnTo>
                    <a:pt x="1610" y="65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20" name="Freeform 338"/>
            <p:cNvSpPr>
              <a:spLocks noChangeAspect="1"/>
            </p:cNvSpPr>
            <p:nvPr/>
          </p:nvSpPr>
          <p:spPr bwMode="auto">
            <a:xfrm>
              <a:off x="2105" y="2355"/>
              <a:ext cx="432" cy="773"/>
            </a:xfrm>
            <a:custGeom>
              <a:avLst/>
              <a:gdLst>
                <a:gd name="T0" fmla="*/ 0 w 1150"/>
                <a:gd name="T1" fmla="*/ 0 h 2006"/>
                <a:gd name="T2" fmla="*/ 0 w 1150"/>
                <a:gd name="T3" fmla="*/ 0 h 2006"/>
                <a:gd name="T4" fmla="*/ 0 w 1150"/>
                <a:gd name="T5" fmla="*/ 0 h 2006"/>
                <a:gd name="T6" fmla="*/ 0 w 1150"/>
                <a:gd name="T7" fmla="*/ 0 h 2006"/>
                <a:gd name="T8" fmla="*/ 0 w 1150"/>
                <a:gd name="T9" fmla="*/ 0 h 2006"/>
                <a:gd name="T10" fmla="*/ 0 w 1150"/>
                <a:gd name="T11" fmla="*/ 0 h 2006"/>
                <a:gd name="T12" fmla="*/ 0 w 1150"/>
                <a:gd name="T13" fmla="*/ 0 h 2006"/>
                <a:gd name="T14" fmla="*/ 0 w 1150"/>
                <a:gd name="T15" fmla="*/ 0 h 2006"/>
                <a:gd name="T16" fmla="*/ 0 w 1150"/>
                <a:gd name="T17" fmla="*/ 0 h 2006"/>
                <a:gd name="T18" fmla="*/ 0 w 1150"/>
                <a:gd name="T19" fmla="*/ 0 h 2006"/>
                <a:gd name="T20" fmla="*/ 0 w 1150"/>
                <a:gd name="T21" fmla="*/ 0 h 2006"/>
                <a:gd name="T22" fmla="*/ 0 w 1150"/>
                <a:gd name="T23" fmla="*/ 0 h 2006"/>
                <a:gd name="T24" fmla="*/ 0 w 1150"/>
                <a:gd name="T25" fmla="*/ 0 h 2006"/>
                <a:gd name="T26" fmla="*/ 0 w 1150"/>
                <a:gd name="T27" fmla="*/ 0 h 2006"/>
                <a:gd name="T28" fmla="*/ 0 w 1150"/>
                <a:gd name="T29" fmla="*/ 0 h 2006"/>
                <a:gd name="T30" fmla="*/ 0 w 1150"/>
                <a:gd name="T31" fmla="*/ 0 h 2006"/>
                <a:gd name="T32" fmla="*/ 0 w 1150"/>
                <a:gd name="T33" fmla="*/ 0 h 2006"/>
                <a:gd name="T34" fmla="*/ 0 w 1150"/>
                <a:gd name="T35" fmla="*/ 0 h 2006"/>
                <a:gd name="T36" fmla="*/ 0 w 1150"/>
                <a:gd name="T37" fmla="*/ 0 h 2006"/>
                <a:gd name="T38" fmla="*/ 0 w 1150"/>
                <a:gd name="T39" fmla="*/ 0 h 2006"/>
                <a:gd name="T40" fmla="*/ 0 w 1150"/>
                <a:gd name="T41" fmla="*/ 0 h 2006"/>
                <a:gd name="T42" fmla="*/ 0 w 1150"/>
                <a:gd name="T43" fmla="*/ 0 h 2006"/>
                <a:gd name="T44" fmla="*/ 0 w 1150"/>
                <a:gd name="T45" fmla="*/ 0 h 2006"/>
                <a:gd name="T46" fmla="*/ 0 w 1150"/>
                <a:gd name="T47" fmla="*/ 0 h 2006"/>
                <a:gd name="T48" fmla="*/ 0 w 1150"/>
                <a:gd name="T49" fmla="*/ 0 h 2006"/>
                <a:gd name="T50" fmla="*/ 0 w 1150"/>
                <a:gd name="T51" fmla="*/ 0 h 2006"/>
                <a:gd name="T52" fmla="*/ 0 w 1150"/>
                <a:gd name="T53" fmla="*/ 0 h 2006"/>
                <a:gd name="T54" fmla="*/ 0 w 1150"/>
                <a:gd name="T55" fmla="*/ 0 h 2006"/>
                <a:gd name="T56" fmla="*/ 0 w 1150"/>
                <a:gd name="T57" fmla="*/ 0 h 2006"/>
                <a:gd name="T58" fmla="*/ 0 w 1150"/>
                <a:gd name="T59" fmla="*/ 0 h 2006"/>
                <a:gd name="T60" fmla="*/ 0 w 1150"/>
                <a:gd name="T61" fmla="*/ 0 h 2006"/>
                <a:gd name="T62" fmla="*/ 0 w 1150"/>
                <a:gd name="T63" fmla="*/ 0 h 2006"/>
                <a:gd name="T64" fmla="*/ 0 w 1150"/>
                <a:gd name="T65" fmla="*/ 0 h 2006"/>
                <a:gd name="T66" fmla="*/ 0 w 1150"/>
                <a:gd name="T67" fmla="*/ 0 h 2006"/>
                <a:gd name="T68" fmla="*/ 0 w 1150"/>
                <a:gd name="T69" fmla="*/ 0 h 2006"/>
                <a:gd name="T70" fmla="*/ 0 w 1150"/>
                <a:gd name="T71" fmla="*/ 0 h 2006"/>
                <a:gd name="T72" fmla="*/ 0 w 1150"/>
                <a:gd name="T73" fmla="*/ 0 h 2006"/>
                <a:gd name="T74" fmla="*/ 0 w 1150"/>
                <a:gd name="T75" fmla="*/ 0 h 20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50"/>
                <a:gd name="T115" fmla="*/ 0 h 2006"/>
                <a:gd name="T116" fmla="*/ 1150 w 1150"/>
                <a:gd name="T117" fmla="*/ 2006 h 20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50" h="2006">
                  <a:moveTo>
                    <a:pt x="1138" y="440"/>
                  </a:moveTo>
                  <a:lnTo>
                    <a:pt x="1149" y="704"/>
                  </a:lnTo>
                  <a:lnTo>
                    <a:pt x="1149" y="824"/>
                  </a:lnTo>
                  <a:lnTo>
                    <a:pt x="1150" y="931"/>
                  </a:lnTo>
                  <a:lnTo>
                    <a:pt x="1112" y="928"/>
                  </a:lnTo>
                  <a:lnTo>
                    <a:pt x="1083" y="937"/>
                  </a:lnTo>
                  <a:lnTo>
                    <a:pt x="1049" y="979"/>
                  </a:lnTo>
                  <a:lnTo>
                    <a:pt x="1027" y="1033"/>
                  </a:lnTo>
                  <a:lnTo>
                    <a:pt x="995" y="1074"/>
                  </a:lnTo>
                  <a:lnTo>
                    <a:pt x="993" y="1094"/>
                  </a:lnTo>
                  <a:lnTo>
                    <a:pt x="997" y="1112"/>
                  </a:lnTo>
                  <a:lnTo>
                    <a:pt x="1009" y="1145"/>
                  </a:lnTo>
                  <a:lnTo>
                    <a:pt x="989" y="1166"/>
                  </a:lnTo>
                  <a:lnTo>
                    <a:pt x="963" y="1171"/>
                  </a:lnTo>
                  <a:lnTo>
                    <a:pt x="977" y="1212"/>
                  </a:lnTo>
                  <a:lnTo>
                    <a:pt x="963" y="1248"/>
                  </a:lnTo>
                  <a:lnTo>
                    <a:pt x="946" y="1281"/>
                  </a:lnTo>
                  <a:lnTo>
                    <a:pt x="943" y="1301"/>
                  </a:lnTo>
                  <a:lnTo>
                    <a:pt x="950" y="1326"/>
                  </a:lnTo>
                  <a:lnTo>
                    <a:pt x="981" y="1332"/>
                  </a:lnTo>
                  <a:lnTo>
                    <a:pt x="1004" y="1350"/>
                  </a:lnTo>
                  <a:lnTo>
                    <a:pt x="1023" y="1410"/>
                  </a:lnTo>
                  <a:lnTo>
                    <a:pt x="1032" y="1479"/>
                  </a:lnTo>
                  <a:lnTo>
                    <a:pt x="1059" y="1539"/>
                  </a:lnTo>
                  <a:lnTo>
                    <a:pt x="997" y="1556"/>
                  </a:lnTo>
                  <a:lnTo>
                    <a:pt x="937" y="1610"/>
                  </a:lnTo>
                  <a:lnTo>
                    <a:pt x="886" y="1703"/>
                  </a:lnTo>
                  <a:lnTo>
                    <a:pt x="857" y="1740"/>
                  </a:lnTo>
                  <a:lnTo>
                    <a:pt x="808" y="1765"/>
                  </a:lnTo>
                  <a:lnTo>
                    <a:pt x="795" y="1785"/>
                  </a:lnTo>
                  <a:lnTo>
                    <a:pt x="768" y="1797"/>
                  </a:lnTo>
                  <a:lnTo>
                    <a:pt x="733" y="1802"/>
                  </a:lnTo>
                  <a:lnTo>
                    <a:pt x="696" y="1802"/>
                  </a:lnTo>
                  <a:lnTo>
                    <a:pt x="667" y="1802"/>
                  </a:lnTo>
                  <a:lnTo>
                    <a:pt x="645" y="1811"/>
                  </a:lnTo>
                  <a:lnTo>
                    <a:pt x="642" y="1829"/>
                  </a:lnTo>
                  <a:lnTo>
                    <a:pt x="665" y="1863"/>
                  </a:lnTo>
                  <a:lnTo>
                    <a:pt x="628" y="1912"/>
                  </a:lnTo>
                  <a:lnTo>
                    <a:pt x="568" y="1937"/>
                  </a:lnTo>
                  <a:lnTo>
                    <a:pt x="502" y="1955"/>
                  </a:lnTo>
                  <a:lnTo>
                    <a:pt x="439" y="1992"/>
                  </a:lnTo>
                  <a:lnTo>
                    <a:pt x="404" y="1989"/>
                  </a:lnTo>
                  <a:lnTo>
                    <a:pt x="375" y="1960"/>
                  </a:lnTo>
                  <a:lnTo>
                    <a:pt x="333" y="1998"/>
                  </a:lnTo>
                  <a:lnTo>
                    <a:pt x="307" y="2006"/>
                  </a:lnTo>
                  <a:lnTo>
                    <a:pt x="278" y="2004"/>
                  </a:lnTo>
                  <a:lnTo>
                    <a:pt x="278" y="1981"/>
                  </a:lnTo>
                  <a:lnTo>
                    <a:pt x="270" y="1958"/>
                  </a:lnTo>
                  <a:lnTo>
                    <a:pt x="244" y="1918"/>
                  </a:lnTo>
                  <a:lnTo>
                    <a:pt x="165" y="1851"/>
                  </a:lnTo>
                  <a:lnTo>
                    <a:pt x="99" y="1785"/>
                  </a:lnTo>
                  <a:lnTo>
                    <a:pt x="89" y="1745"/>
                  </a:lnTo>
                  <a:lnTo>
                    <a:pt x="91" y="1722"/>
                  </a:lnTo>
                  <a:lnTo>
                    <a:pt x="103" y="1694"/>
                  </a:lnTo>
                  <a:lnTo>
                    <a:pt x="134" y="1710"/>
                  </a:lnTo>
                  <a:lnTo>
                    <a:pt x="166" y="1703"/>
                  </a:lnTo>
                  <a:lnTo>
                    <a:pt x="232" y="1682"/>
                  </a:lnTo>
                  <a:lnTo>
                    <a:pt x="198" y="1585"/>
                  </a:lnTo>
                  <a:lnTo>
                    <a:pt x="181" y="1475"/>
                  </a:lnTo>
                  <a:lnTo>
                    <a:pt x="152" y="1376"/>
                  </a:lnTo>
                  <a:lnTo>
                    <a:pt x="122" y="1340"/>
                  </a:lnTo>
                  <a:lnTo>
                    <a:pt x="71" y="1312"/>
                  </a:lnTo>
                  <a:lnTo>
                    <a:pt x="6" y="1215"/>
                  </a:lnTo>
                  <a:lnTo>
                    <a:pt x="0" y="1160"/>
                  </a:lnTo>
                  <a:lnTo>
                    <a:pt x="13" y="1106"/>
                  </a:lnTo>
                  <a:lnTo>
                    <a:pt x="74" y="1011"/>
                  </a:lnTo>
                  <a:lnTo>
                    <a:pt x="151" y="924"/>
                  </a:lnTo>
                  <a:lnTo>
                    <a:pt x="212" y="835"/>
                  </a:lnTo>
                  <a:lnTo>
                    <a:pt x="209" y="712"/>
                  </a:lnTo>
                  <a:lnTo>
                    <a:pt x="218" y="592"/>
                  </a:lnTo>
                  <a:lnTo>
                    <a:pt x="244" y="362"/>
                  </a:lnTo>
                  <a:lnTo>
                    <a:pt x="178" y="221"/>
                  </a:lnTo>
                  <a:lnTo>
                    <a:pt x="135" y="58"/>
                  </a:lnTo>
                  <a:lnTo>
                    <a:pt x="278" y="0"/>
                  </a:lnTo>
                  <a:lnTo>
                    <a:pt x="686" y="216"/>
                  </a:lnTo>
                  <a:lnTo>
                    <a:pt x="901" y="331"/>
                  </a:lnTo>
                  <a:lnTo>
                    <a:pt x="1138" y="44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21" name="Freeform 339"/>
            <p:cNvSpPr>
              <a:spLocks noChangeAspect="1"/>
            </p:cNvSpPr>
            <p:nvPr/>
          </p:nvSpPr>
          <p:spPr bwMode="auto">
            <a:xfrm>
              <a:off x="3059" y="2594"/>
              <a:ext cx="288" cy="262"/>
            </a:xfrm>
            <a:custGeom>
              <a:avLst/>
              <a:gdLst>
                <a:gd name="T0" fmla="*/ 0 w 766"/>
                <a:gd name="T1" fmla="*/ 0 h 676"/>
                <a:gd name="T2" fmla="*/ 0 w 766"/>
                <a:gd name="T3" fmla="*/ 0 h 676"/>
                <a:gd name="T4" fmla="*/ 0 w 766"/>
                <a:gd name="T5" fmla="*/ 0 h 676"/>
                <a:gd name="T6" fmla="*/ 0 w 766"/>
                <a:gd name="T7" fmla="*/ 0 h 676"/>
                <a:gd name="T8" fmla="*/ 0 w 766"/>
                <a:gd name="T9" fmla="*/ 0 h 676"/>
                <a:gd name="T10" fmla="*/ 0 w 766"/>
                <a:gd name="T11" fmla="*/ 0 h 676"/>
                <a:gd name="T12" fmla="*/ 0 w 766"/>
                <a:gd name="T13" fmla="*/ 0 h 676"/>
                <a:gd name="T14" fmla="*/ 0 w 766"/>
                <a:gd name="T15" fmla="*/ 0 h 676"/>
                <a:gd name="T16" fmla="*/ 0 w 766"/>
                <a:gd name="T17" fmla="*/ 0 h 676"/>
                <a:gd name="T18" fmla="*/ 0 w 766"/>
                <a:gd name="T19" fmla="*/ 0 h 676"/>
                <a:gd name="T20" fmla="*/ 0 w 766"/>
                <a:gd name="T21" fmla="*/ 0 h 676"/>
                <a:gd name="T22" fmla="*/ 0 w 766"/>
                <a:gd name="T23" fmla="*/ 0 h 676"/>
                <a:gd name="T24" fmla="*/ 0 w 766"/>
                <a:gd name="T25" fmla="*/ 0 h 676"/>
                <a:gd name="T26" fmla="*/ 0 w 766"/>
                <a:gd name="T27" fmla="*/ 0 h 676"/>
                <a:gd name="T28" fmla="*/ 0 w 766"/>
                <a:gd name="T29" fmla="*/ 0 h 676"/>
                <a:gd name="T30" fmla="*/ 0 w 766"/>
                <a:gd name="T31" fmla="*/ 0 h 676"/>
                <a:gd name="T32" fmla="*/ 0 w 766"/>
                <a:gd name="T33" fmla="*/ 0 h 676"/>
                <a:gd name="T34" fmla="*/ 0 w 766"/>
                <a:gd name="T35" fmla="*/ 0 h 676"/>
                <a:gd name="T36" fmla="*/ 0 w 766"/>
                <a:gd name="T37" fmla="*/ 0 h 676"/>
                <a:gd name="T38" fmla="*/ 0 w 766"/>
                <a:gd name="T39" fmla="*/ 0 h 676"/>
                <a:gd name="T40" fmla="*/ 0 w 766"/>
                <a:gd name="T41" fmla="*/ 0 h 676"/>
                <a:gd name="T42" fmla="*/ 0 w 766"/>
                <a:gd name="T43" fmla="*/ 0 h 676"/>
                <a:gd name="T44" fmla="*/ 0 w 766"/>
                <a:gd name="T45" fmla="*/ 0 h 676"/>
                <a:gd name="T46" fmla="*/ 0 w 766"/>
                <a:gd name="T47" fmla="*/ 0 h 676"/>
                <a:gd name="T48" fmla="*/ 0 w 766"/>
                <a:gd name="T49" fmla="*/ 0 h 676"/>
                <a:gd name="T50" fmla="*/ 0 w 766"/>
                <a:gd name="T51" fmla="*/ 0 h 676"/>
                <a:gd name="T52" fmla="*/ 0 w 766"/>
                <a:gd name="T53" fmla="*/ 0 h 676"/>
                <a:gd name="T54" fmla="*/ 0 w 766"/>
                <a:gd name="T55" fmla="*/ 0 h 676"/>
                <a:gd name="T56" fmla="*/ 0 w 766"/>
                <a:gd name="T57" fmla="*/ 0 h 676"/>
                <a:gd name="T58" fmla="*/ 0 w 766"/>
                <a:gd name="T59" fmla="*/ 0 h 676"/>
                <a:gd name="T60" fmla="*/ 0 w 766"/>
                <a:gd name="T61" fmla="*/ 0 h 676"/>
                <a:gd name="T62" fmla="*/ 0 w 766"/>
                <a:gd name="T63" fmla="*/ 0 h 676"/>
                <a:gd name="T64" fmla="*/ 0 w 766"/>
                <a:gd name="T65" fmla="*/ 0 h 676"/>
                <a:gd name="T66" fmla="*/ 0 w 766"/>
                <a:gd name="T67" fmla="*/ 0 h 676"/>
                <a:gd name="T68" fmla="*/ 0 w 766"/>
                <a:gd name="T69" fmla="*/ 0 h 676"/>
                <a:gd name="T70" fmla="*/ 0 w 766"/>
                <a:gd name="T71" fmla="*/ 0 h 676"/>
                <a:gd name="T72" fmla="*/ 0 w 766"/>
                <a:gd name="T73" fmla="*/ 0 h 676"/>
                <a:gd name="T74" fmla="*/ 0 w 766"/>
                <a:gd name="T75" fmla="*/ 0 h 676"/>
                <a:gd name="T76" fmla="*/ 0 w 766"/>
                <a:gd name="T77" fmla="*/ 0 h 676"/>
                <a:gd name="T78" fmla="*/ 0 w 766"/>
                <a:gd name="T79" fmla="*/ 0 h 67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66"/>
                <a:gd name="T121" fmla="*/ 0 h 676"/>
                <a:gd name="T122" fmla="*/ 766 w 766"/>
                <a:gd name="T123" fmla="*/ 676 h 67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66" h="676">
                  <a:moveTo>
                    <a:pt x="313" y="141"/>
                  </a:moveTo>
                  <a:lnTo>
                    <a:pt x="322" y="217"/>
                  </a:lnTo>
                  <a:lnTo>
                    <a:pt x="357" y="275"/>
                  </a:lnTo>
                  <a:lnTo>
                    <a:pt x="469" y="356"/>
                  </a:lnTo>
                  <a:lnTo>
                    <a:pt x="594" y="429"/>
                  </a:lnTo>
                  <a:lnTo>
                    <a:pt x="644" y="476"/>
                  </a:lnTo>
                  <a:lnTo>
                    <a:pt x="681" y="544"/>
                  </a:lnTo>
                  <a:lnTo>
                    <a:pt x="732" y="590"/>
                  </a:lnTo>
                  <a:lnTo>
                    <a:pt x="766" y="640"/>
                  </a:lnTo>
                  <a:lnTo>
                    <a:pt x="721" y="671"/>
                  </a:lnTo>
                  <a:lnTo>
                    <a:pt x="701" y="676"/>
                  </a:lnTo>
                  <a:lnTo>
                    <a:pt x="681" y="666"/>
                  </a:lnTo>
                  <a:lnTo>
                    <a:pt x="634" y="600"/>
                  </a:lnTo>
                  <a:lnTo>
                    <a:pt x="571" y="547"/>
                  </a:lnTo>
                  <a:lnTo>
                    <a:pt x="508" y="498"/>
                  </a:lnTo>
                  <a:lnTo>
                    <a:pt x="456" y="439"/>
                  </a:lnTo>
                  <a:lnTo>
                    <a:pt x="354" y="418"/>
                  </a:lnTo>
                  <a:lnTo>
                    <a:pt x="331" y="416"/>
                  </a:lnTo>
                  <a:lnTo>
                    <a:pt x="304" y="415"/>
                  </a:lnTo>
                  <a:lnTo>
                    <a:pt x="255" y="439"/>
                  </a:lnTo>
                  <a:lnTo>
                    <a:pt x="225" y="435"/>
                  </a:lnTo>
                  <a:lnTo>
                    <a:pt x="208" y="410"/>
                  </a:lnTo>
                  <a:lnTo>
                    <a:pt x="192" y="393"/>
                  </a:lnTo>
                  <a:lnTo>
                    <a:pt x="158" y="413"/>
                  </a:lnTo>
                  <a:lnTo>
                    <a:pt x="158" y="453"/>
                  </a:lnTo>
                  <a:lnTo>
                    <a:pt x="124" y="450"/>
                  </a:lnTo>
                  <a:lnTo>
                    <a:pt x="89" y="455"/>
                  </a:lnTo>
                  <a:lnTo>
                    <a:pt x="55" y="462"/>
                  </a:lnTo>
                  <a:lnTo>
                    <a:pt x="17" y="465"/>
                  </a:lnTo>
                  <a:lnTo>
                    <a:pt x="3" y="424"/>
                  </a:lnTo>
                  <a:lnTo>
                    <a:pt x="0" y="384"/>
                  </a:lnTo>
                  <a:lnTo>
                    <a:pt x="24" y="310"/>
                  </a:lnTo>
                  <a:lnTo>
                    <a:pt x="52" y="235"/>
                  </a:lnTo>
                  <a:lnTo>
                    <a:pt x="56" y="192"/>
                  </a:lnTo>
                  <a:lnTo>
                    <a:pt x="56" y="169"/>
                  </a:lnTo>
                  <a:lnTo>
                    <a:pt x="49" y="141"/>
                  </a:lnTo>
                  <a:lnTo>
                    <a:pt x="216" y="0"/>
                  </a:lnTo>
                  <a:lnTo>
                    <a:pt x="248" y="14"/>
                  </a:lnTo>
                  <a:lnTo>
                    <a:pt x="271" y="52"/>
                  </a:lnTo>
                  <a:lnTo>
                    <a:pt x="313" y="141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22" name="Freeform 340"/>
            <p:cNvSpPr>
              <a:spLocks noChangeAspect="1"/>
            </p:cNvSpPr>
            <p:nvPr/>
          </p:nvSpPr>
          <p:spPr bwMode="auto">
            <a:xfrm>
              <a:off x="822" y="2725"/>
              <a:ext cx="246" cy="214"/>
            </a:xfrm>
            <a:custGeom>
              <a:avLst/>
              <a:gdLst>
                <a:gd name="T0" fmla="*/ 0 w 654"/>
                <a:gd name="T1" fmla="*/ 0 h 554"/>
                <a:gd name="T2" fmla="*/ 0 w 654"/>
                <a:gd name="T3" fmla="*/ 0 h 554"/>
                <a:gd name="T4" fmla="*/ 0 w 654"/>
                <a:gd name="T5" fmla="*/ 0 h 554"/>
                <a:gd name="T6" fmla="*/ 0 w 654"/>
                <a:gd name="T7" fmla="*/ 0 h 554"/>
                <a:gd name="T8" fmla="*/ 0 w 654"/>
                <a:gd name="T9" fmla="*/ 0 h 554"/>
                <a:gd name="T10" fmla="*/ 0 w 654"/>
                <a:gd name="T11" fmla="*/ 0 h 554"/>
                <a:gd name="T12" fmla="*/ 0 w 654"/>
                <a:gd name="T13" fmla="*/ 0 h 554"/>
                <a:gd name="T14" fmla="*/ 0 w 654"/>
                <a:gd name="T15" fmla="*/ 0 h 554"/>
                <a:gd name="T16" fmla="*/ 0 w 654"/>
                <a:gd name="T17" fmla="*/ 0 h 554"/>
                <a:gd name="T18" fmla="*/ 0 w 654"/>
                <a:gd name="T19" fmla="*/ 0 h 554"/>
                <a:gd name="T20" fmla="*/ 0 w 654"/>
                <a:gd name="T21" fmla="*/ 0 h 554"/>
                <a:gd name="T22" fmla="*/ 0 w 654"/>
                <a:gd name="T23" fmla="*/ 0 h 554"/>
                <a:gd name="T24" fmla="*/ 0 w 654"/>
                <a:gd name="T25" fmla="*/ 0 h 554"/>
                <a:gd name="T26" fmla="*/ 0 w 654"/>
                <a:gd name="T27" fmla="*/ 0 h 554"/>
                <a:gd name="T28" fmla="*/ 0 w 654"/>
                <a:gd name="T29" fmla="*/ 0 h 554"/>
                <a:gd name="T30" fmla="*/ 0 w 654"/>
                <a:gd name="T31" fmla="*/ 0 h 554"/>
                <a:gd name="T32" fmla="*/ 0 w 654"/>
                <a:gd name="T33" fmla="*/ 0 h 554"/>
                <a:gd name="T34" fmla="*/ 0 w 654"/>
                <a:gd name="T35" fmla="*/ 0 h 554"/>
                <a:gd name="T36" fmla="*/ 0 w 654"/>
                <a:gd name="T37" fmla="*/ 0 h 554"/>
                <a:gd name="T38" fmla="*/ 0 w 654"/>
                <a:gd name="T39" fmla="*/ 0 h 554"/>
                <a:gd name="T40" fmla="*/ 0 w 654"/>
                <a:gd name="T41" fmla="*/ 0 h 554"/>
                <a:gd name="T42" fmla="*/ 0 w 654"/>
                <a:gd name="T43" fmla="*/ 0 h 554"/>
                <a:gd name="T44" fmla="*/ 0 w 654"/>
                <a:gd name="T45" fmla="*/ 0 h 554"/>
                <a:gd name="T46" fmla="*/ 0 w 654"/>
                <a:gd name="T47" fmla="*/ 0 h 554"/>
                <a:gd name="T48" fmla="*/ 0 w 654"/>
                <a:gd name="T49" fmla="*/ 0 h 554"/>
                <a:gd name="T50" fmla="*/ 0 w 654"/>
                <a:gd name="T51" fmla="*/ 0 h 554"/>
                <a:gd name="T52" fmla="*/ 0 w 654"/>
                <a:gd name="T53" fmla="*/ 0 h 554"/>
                <a:gd name="T54" fmla="*/ 0 w 654"/>
                <a:gd name="T55" fmla="*/ 0 h 554"/>
                <a:gd name="T56" fmla="*/ 0 w 654"/>
                <a:gd name="T57" fmla="*/ 0 h 554"/>
                <a:gd name="T58" fmla="*/ 0 w 654"/>
                <a:gd name="T59" fmla="*/ 0 h 554"/>
                <a:gd name="T60" fmla="*/ 0 w 654"/>
                <a:gd name="T61" fmla="*/ 0 h 554"/>
                <a:gd name="T62" fmla="*/ 0 w 654"/>
                <a:gd name="T63" fmla="*/ 0 h 554"/>
                <a:gd name="T64" fmla="*/ 0 w 654"/>
                <a:gd name="T65" fmla="*/ 0 h 554"/>
                <a:gd name="T66" fmla="*/ 0 w 654"/>
                <a:gd name="T67" fmla="*/ 0 h 554"/>
                <a:gd name="T68" fmla="*/ 0 w 654"/>
                <a:gd name="T69" fmla="*/ 0 h 554"/>
                <a:gd name="T70" fmla="*/ 0 w 654"/>
                <a:gd name="T71" fmla="*/ 0 h 554"/>
                <a:gd name="T72" fmla="*/ 0 w 654"/>
                <a:gd name="T73" fmla="*/ 0 h 554"/>
                <a:gd name="T74" fmla="*/ 0 w 654"/>
                <a:gd name="T75" fmla="*/ 0 h 554"/>
                <a:gd name="T76" fmla="*/ 0 w 654"/>
                <a:gd name="T77" fmla="*/ 0 h 554"/>
                <a:gd name="T78" fmla="*/ 0 w 654"/>
                <a:gd name="T79" fmla="*/ 0 h 554"/>
                <a:gd name="T80" fmla="*/ 0 w 654"/>
                <a:gd name="T81" fmla="*/ 0 h 554"/>
                <a:gd name="T82" fmla="*/ 0 w 654"/>
                <a:gd name="T83" fmla="*/ 0 h 554"/>
                <a:gd name="T84" fmla="*/ 0 w 654"/>
                <a:gd name="T85" fmla="*/ 0 h 554"/>
                <a:gd name="T86" fmla="*/ 0 w 654"/>
                <a:gd name="T87" fmla="*/ 0 h 55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54"/>
                <a:gd name="T133" fmla="*/ 0 h 554"/>
                <a:gd name="T134" fmla="*/ 654 w 654"/>
                <a:gd name="T135" fmla="*/ 554 h 55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54" h="554">
                  <a:moveTo>
                    <a:pt x="564" y="224"/>
                  </a:moveTo>
                  <a:lnTo>
                    <a:pt x="561" y="261"/>
                  </a:lnTo>
                  <a:lnTo>
                    <a:pt x="579" y="292"/>
                  </a:lnTo>
                  <a:lnTo>
                    <a:pt x="593" y="319"/>
                  </a:lnTo>
                  <a:lnTo>
                    <a:pt x="578" y="353"/>
                  </a:lnTo>
                  <a:lnTo>
                    <a:pt x="587" y="390"/>
                  </a:lnTo>
                  <a:lnTo>
                    <a:pt x="596" y="402"/>
                  </a:lnTo>
                  <a:lnTo>
                    <a:pt x="622" y="399"/>
                  </a:lnTo>
                  <a:lnTo>
                    <a:pt x="653" y="453"/>
                  </a:lnTo>
                  <a:lnTo>
                    <a:pt x="654" y="480"/>
                  </a:lnTo>
                  <a:lnTo>
                    <a:pt x="648" y="510"/>
                  </a:lnTo>
                  <a:lnTo>
                    <a:pt x="590" y="523"/>
                  </a:lnTo>
                  <a:lnTo>
                    <a:pt x="561" y="525"/>
                  </a:lnTo>
                  <a:lnTo>
                    <a:pt x="528" y="525"/>
                  </a:lnTo>
                  <a:lnTo>
                    <a:pt x="409" y="496"/>
                  </a:lnTo>
                  <a:lnTo>
                    <a:pt x="369" y="491"/>
                  </a:lnTo>
                  <a:lnTo>
                    <a:pt x="330" y="491"/>
                  </a:lnTo>
                  <a:lnTo>
                    <a:pt x="260" y="507"/>
                  </a:lnTo>
                  <a:lnTo>
                    <a:pt x="125" y="554"/>
                  </a:lnTo>
                  <a:lnTo>
                    <a:pt x="73" y="554"/>
                  </a:lnTo>
                  <a:lnTo>
                    <a:pt x="74" y="530"/>
                  </a:lnTo>
                  <a:lnTo>
                    <a:pt x="66" y="505"/>
                  </a:lnTo>
                  <a:lnTo>
                    <a:pt x="54" y="457"/>
                  </a:lnTo>
                  <a:lnTo>
                    <a:pt x="214" y="422"/>
                  </a:lnTo>
                  <a:lnTo>
                    <a:pt x="295" y="411"/>
                  </a:lnTo>
                  <a:lnTo>
                    <a:pt x="335" y="410"/>
                  </a:lnTo>
                  <a:lnTo>
                    <a:pt x="376" y="411"/>
                  </a:lnTo>
                  <a:lnTo>
                    <a:pt x="323" y="376"/>
                  </a:lnTo>
                  <a:lnTo>
                    <a:pt x="248" y="353"/>
                  </a:lnTo>
                  <a:lnTo>
                    <a:pt x="86" y="379"/>
                  </a:lnTo>
                  <a:lnTo>
                    <a:pt x="34" y="296"/>
                  </a:lnTo>
                  <a:lnTo>
                    <a:pt x="8" y="255"/>
                  </a:lnTo>
                  <a:lnTo>
                    <a:pt x="0" y="232"/>
                  </a:lnTo>
                  <a:lnTo>
                    <a:pt x="2" y="206"/>
                  </a:lnTo>
                  <a:lnTo>
                    <a:pt x="68" y="120"/>
                  </a:lnTo>
                  <a:lnTo>
                    <a:pt x="99" y="17"/>
                  </a:lnTo>
                  <a:lnTo>
                    <a:pt x="243" y="0"/>
                  </a:lnTo>
                  <a:lnTo>
                    <a:pt x="277" y="0"/>
                  </a:lnTo>
                  <a:lnTo>
                    <a:pt x="310" y="5"/>
                  </a:lnTo>
                  <a:lnTo>
                    <a:pt x="364" y="43"/>
                  </a:lnTo>
                  <a:lnTo>
                    <a:pt x="419" y="77"/>
                  </a:lnTo>
                  <a:lnTo>
                    <a:pt x="456" y="132"/>
                  </a:lnTo>
                  <a:lnTo>
                    <a:pt x="495" y="186"/>
                  </a:lnTo>
                  <a:lnTo>
                    <a:pt x="564" y="224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23" name="Freeform 341"/>
            <p:cNvSpPr>
              <a:spLocks noChangeAspect="1"/>
            </p:cNvSpPr>
            <p:nvPr/>
          </p:nvSpPr>
          <p:spPr bwMode="auto">
            <a:xfrm>
              <a:off x="2939" y="2745"/>
              <a:ext cx="620" cy="553"/>
            </a:xfrm>
            <a:custGeom>
              <a:avLst/>
              <a:gdLst>
                <a:gd name="T0" fmla="*/ 0 w 1650"/>
                <a:gd name="T1" fmla="*/ 0 h 1432"/>
                <a:gd name="T2" fmla="*/ 0 w 1650"/>
                <a:gd name="T3" fmla="*/ 0 h 1432"/>
                <a:gd name="T4" fmla="*/ 0 w 1650"/>
                <a:gd name="T5" fmla="*/ 0 h 1432"/>
                <a:gd name="T6" fmla="*/ 0 w 1650"/>
                <a:gd name="T7" fmla="*/ 0 h 1432"/>
                <a:gd name="T8" fmla="*/ 0 w 1650"/>
                <a:gd name="T9" fmla="*/ 0 h 1432"/>
                <a:gd name="T10" fmla="*/ 0 w 1650"/>
                <a:gd name="T11" fmla="*/ 0 h 1432"/>
                <a:gd name="T12" fmla="*/ 0 w 1650"/>
                <a:gd name="T13" fmla="*/ 0 h 1432"/>
                <a:gd name="T14" fmla="*/ 0 w 1650"/>
                <a:gd name="T15" fmla="*/ 0 h 1432"/>
                <a:gd name="T16" fmla="*/ 0 w 1650"/>
                <a:gd name="T17" fmla="*/ 0 h 1432"/>
                <a:gd name="T18" fmla="*/ 0 w 1650"/>
                <a:gd name="T19" fmla="*/ 0 h 1432"/>
                <a:gd name="T20" fmla="*/ 0 w 1650"/>
                <a:gd name="T21" fmla="*/ 0 h 1432"/>
                <a:gd name="T22" fmla="*/ 0 w 1650"/>
                <a:gd name="T23" fmla="*/ 0 h 1432"/>
                <a:gd name="T24" fmla="*/ 0 w 1650"/>
                <a:gd name="T25" fmla="*/ 0 h 1432"/>
                <a:gd name="T26" fmla="*/ 0 w 1650"/>
                <a:gd name="T27" fmla="*/ 0 h 1432"/>
                <a:gd name="T28" fmla="*/ 0 w 1650"/>
                <a:gd name="T29" fmla="*/ 0 h 1432"/>
                <a:gd name="T30" fmla="*/ 0 w 1650"/>
                <a:gd name="T31" fmla="*/ 0 h 1432"/>
                <a:gd name="T32" fmla="*/ 0 w 1650"/>
                <a:gd name="T33" fmla="*/ 0 h 1432"/>
                <a:gd name="T34" fmla="*/ 0 w 1650"/>
                <a:gd name="T35" fmla="*/ 0 h 1432"/>
                <a:gd name="T36" fmla="*/ 0 w 1650"/>
                <a:gd name="T37" fmla="*/ 0 h 1432"/>
                <a:gd name="T38" fmla="*/ 0 w 1650"/>
                <a:gd name="T39" fmla="*/ 0 h 1432"/>
                <a:gd name="T40" fmla="*/ 0 w 1650"/>
                <a:gd name="T41" fmla="*/ 0 h 1432"/>
                <a:gd name="T42" fmla="*/ 0 w 1650"/>
                <a:gd name="T43" fmla="*/ 0 h 1432"/>
                <a:gd name="T44" fmla="*/ 0 w 1650"/>
                <a:gd name="T45" fmla="*/ 0 h 1432"/>
                <a:gd name="T46" fmla="*/ 0 w 1650"/>
                <a:gd name="T47" fmla="*/ 0 h 1432"/>
                <a:gd name="T48" fmla="*/ 0 w 1650"/>
                <a:gd name="T49" fmla="*/ 0 h 1432"/>
                <a:gd name="T50" fmla="*/ 0 w 1650"/>
                <a:gd name="T51" fmla="*/ 0 h 1432"/>
                <a:gd name="T52" fmla="*/ 0 w 1650"/>
                <a:gd name="T53" fmla="*/ 0 h 1432"/>
                <a:gd name="T54" fmla="*/ 0 w 1650"/>
                <a:gd name="T55" fmla="*/ 0 h 1432"/>
                <a:gd name="T56" fmla="*/ 0 w 1650"/>
                <a:gd name="T57" fmla="*/ 0 h 1432"/>
                <a:gd name="T58" fmla="*/ 0 w 1650"/>
                <a:gd name="T59" fmla="*/ 0 h 1432"/>
                <a:gd name="T60" fmla="*/ 0 w 1650"/>
                <a:gd name="T61" fmla="*/ 0 h 1432"/>
                <a:gd name="T62" fmla="*/ 0 w 1650"/>
                <a:gd name="T63" fmla="*/ 0 h 1432"/>
                <a:gd name="T64" fmla="*/ 0 w 1650"/>
                <a:gd name="T65" fmla="*/ 0 h 1432"/>
                <a:gd name="T66" fmla="*/ 0 w 1650"/>
                <a:gd name="T67" fmla="*/ 0 h 1432"/>
                <a:gd name="T68" fmla="*/ 0 w 1650"/>
                <a:gd name="T69" fmla="*/ 0 h 1432"/>
                <a:gd name="T70" fmla="*/ 0 w 1650"/>
                <a:gd name="T71" fmla="*/ 0 h 1432"/>
                <a:gd name="T72" fmla="*/ 0 w 1650"/>
                <a:gd name="T73" fmla="*/ 0 h 1432"/>
                <a:gd name="T74" fmla="*/ 0 w 1650"/>
                <a:gd name="T75" fmla="*/ 0 h 1432"/>
                <a:gd name="T76" fmla="*/ 0 w 1650"/>
                <a:gd name="T77" fmla="*/ 0 h 1432"/>
                <a:gd name="T78" fmla="*/ 0 w 1650"/>
                <a:gd name="T79" fmla="*/ 0 h 1432"/>
                <a:gd name="T80" fmla="*/ 0 w 1650"/>
                <a:gd name="T81" fmla="*/ 0 h 1432"/>
                <a:gd name="T82" fmla="*/ 0 w 1650"/>
                <a:gd name="T83" fmla="*/ 0 h 1432"/>
                <a:gd name="T84" fmla="*/ 0 w 1650"/>
                <a:gd name="T85" fmla="*/ 0 h 1432"/>
                <a:gd name="T86" fmla="*/ 0 w 1650"/>
                <a:gd name="T87" fmla="*/ 0 h 1432"/>
                <a:gd name="T88" fmla="*/ 0 w 1650"/>
                <a:gd name="T89" fmla="*/ 0 h 1432"/>
                <a:gd name="T90" fmla="*/ 0 w 1650"/>
                <a:gd name="T91" fmla="*/ 0 h 1432"/>
                <a:gd name="T92" fmla="*/ 0 w 1650"/>
                <a:gd name="T93" fmla="*/ 0 h 1432"/>
                <a:gd name="T94" fmla="*/ 0 w 1650"/>
                <a:gd name="T95" fmla="*/ 0 h 14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650"/>
                <a:gd name="T145" fmla="*/ 0 h 1432"/>
                <a:gd name="T146" fmla="*/ 1650 w 1650"/>
                <a:gd name="T147" fmla="*/ 1432 h 143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50" h="1432">
                  <a:moveTo>
                    <a:pt x="1002" y="274"/>
                  </a:moveTo>
                  <a:lnTo>
                    <a:pt x="1004" y="301"/>
                  </a:lnTo>
                  <a:lnTo>
                    <a:pt x="998" y="325"/>
                  </a:lnTo>
                  <a:lnTo>
                    <a:pt x="970" y="368"/>
                  </a:lnTo>
                  <a:lnTo>
                    <a:pt x="952" y="413"/>
                  </a:lnTo>
                  <a:lnTo>
                    <a:pt x="952" y="439"/>
                  </a:lnTo>
                  <a:lnTo>
                    <a:pt x="970" y="474"/>
                  </a:lnTo>
                  <a:lnTo>
                    <a:pt x="1021" y="448"/>
                  </a:lnTo>
                  <a:lnTo>
                    <a:pt x="1044" y="440"/>
                  </a:lnTo>
                  <a:lnTo>
                    <a:pt x="1068" y="456"/>
                  </a:lnTo>
                  <a:lnTo>
                    <a:pt x="1059" y="489"/>
                  </a:lnTo>
                  <a:lnTo>
                    <a:pt x="1062" y="528"/>
                  </a:lnTo>
                  <a:lnTo>
                    <a:pt x="1100" y="597"/>
                  </a:lnTo>
                  <a:lnTo>
                    <a:pt x="1133" y="597"/>
                  </a:lnTo>
                  <a:lnTo>
                    <a:pt x="1174" y="663"/>
                  </a:lnTo>
                  <a:lnTo>
                    <a:pt x="1242" y="727"/>
                  </a:lnTo>
                  <a:lnTo>
                    <a:pt x="1443" y="789"/>
                  </a:lnTo>
                  <a:lnTo>
                    <a:pt x="1650" y="836"/>
                  </a:lnTo>
                  <a:lnTo>
                    <a:pt x="1625" y="915"/>
                  </a:lnTo>
                  <a:lnTo>
                    <a:pt x="1569" y="971"/>
                  </a:lnTo>
                  <a:lnTo>
                    <a:pt x="1506" y="1025"/>
                  </a:lnTo>
                  <a:lnTo>
                    <a:pt x="1455" y="1096"/>
                  </a:lnTo>
                  <a:lnTo>
                    <a:pt x="1406" y="1177"/>
                  </a:lnTo>
                  <a:lnTo>
                    <a:pt x="1334" y="1217"/>
                  </a:lnTo>
                  <a:lnTo>
                    <a:pt x="1151" y="1263"/>
                  </a:lnTo>
                  <a:lnTo>
                    <a:pt x="1130" y="1294"/>
                  </a:lnTo>
                  <a:lnTo>
                    <a:pt x="1084" y="1311"/>
                  </a:lnTo>
                  <a:lnTo>
                    <a:pt x="1033" y="1327"/>
                  </a:lnTo>
                  <a:lnTo>
                    <a:pt x="990" y="1361"/>
                  </a:lnTo>
                  <a:lnTo>
                    <a:pt x="919" y="1361"/>
                  </a:lnTo>
                  <a:lnTo>
                    <a:pt x="909" y="1335"/>
                  </a:lnTo>
                  <a:lnTo>
                    <a:pt x="887" y="1315"/>
                  </a:lnTo>
                  <a:lnTo>
                    <a:pt x="856" y="1344"/>
                  </a:lnTo>
                  <a:lnTo>
                    <a:pt x="815" y="1363"/>
                  </a:lnTo>
                  <a:lnTo>
                    <a:pt x="780" y="1384"/>
                  </a:lnTo>
                  <a:lnTo>
                    <a:pt x="764" y="1432"/>
                  </a:lnTo>
                  <a:lnTo>
                    <a:pt x="595" y="1409"/>
                  </a:lnTo>
                  <a:lnTo>
                    <a:pt x="519" y="1381"/>
                  </a:lnTo>
                  <a:lnTo>
                    <a:pt x="453" y="1315"/>
                  </a:lnTo>
                  <a:lnTo>
                    <a:pt x="434" y="1315"/>
                  </a:lnTo>
                  <a:lnTo>
                    <a:pt x="411" y="1315"/>
                  </a:lnTo>
                  <a:lnTo>
                    <a:pt x="367" y="1318"/>
                  </a:lnTo>
                  <a:lnTo>
                    <a:pt x="331" y="1311"/>
                  </a:lnTo>
                  <a:lnTo>
                    <a:pt x="311" y="1277"/>
                  </a:lnTo>
                  <a:lnTo>
                    <a:pt x="322" y="1240"/>
                  </a:lnTo>
                  <a:lnTo>
                    <a:pt x="321" y="1217"/>
                  </a:lnTo>
                  <a:lnTo>
                    <a:pt x="290" y="1195"/>
                  </a:lnTo>
                  <a:lnTo>
                    <a:pt x="253" y="1185"/>
                  </a:lnTo>
                  <a:lnTo>
                    <a:pt x="242" y="1171"/>
                  </a:lnTo>
                  <a:lnTo>
                    <a:pt x="239" y="1146"/>
                  </a:lnTo>
                  <a:lnTo>
                    <a:pt x="213" y="1059"/>
                  </a:lnTo>
                  <a:lnTo>
                    <a:pt x="155" y="984"/>
                  </a:lnTo>
                  <a:lnTo>
                    <a:pt x="81" y="925"/>
                  </a:lnTo>
                  <a:lnTo>
                    <a:pt x="0" y="882"/>
                  </a:lnTo>
                  <a:lnTo>
                    <a:pt x="11" y="872"/>
                  </a:lnTo>
                  <a:lnTo>
                    <a:pt x="34" y="869"/>
                  </a:lnTo>
                  <a:lnTo>
                    <a:pt x="34" y="836"/>
                  </a:lnTo>
                  <a:lnTo>
                    <a:pt x="77" y="830"/>
                  </a:lnTo>
                  <a:lnTo>
                    <a:pt x="101" y="807"/>
                  </a:lnTo>
                  <a:lnTo>
                    <a:pt x="117" y="726"/>
                  </a:lnTo>
                  <a:lnTo>
                    <a:pt x="117" y="677"/>
                  </a:lnTo>
                  <a:lnTo>
                    <a:pt x="113" y="626"/>
                  </a:lnTo>
                  <a:lnTo>
                    <a:pt x="115" y="580"/>
                  </a:lnTo>
                  <a:lnTo>
                    <a:pt x="130" y="538"/>
                  </a:lnTo>
                  <a:lnTo>
                    <a:pt x="158" y="517"/>
                  </a:lnTo>
                  <a:lnTo>
                    <a:pt x="195" y="514"/>
                  </a:lnTo>
                  <a:lnTo>
                    <a:pt x="195" y="403"/>
                  </a:lnTo>
                  <a:lnTo>
                    <a:pt x="236" y="359"/>
                  </a:lnTo>
                  <a:lnTo>
                    <a:pt x="253" y="337"/>
                  </a:lnTo>
                  <a:lnTo>
                    <a:pt x="255" y="322"/>
                  </a:lnTo>
                  <a:lnTo>
                    <a:pt x="253" y="299"/>
                  </a:lnTo>
                  <a:lnTo>
                    <a:pt x="311" y="274"/>
                  </a:lnTo>
                  <a:lnTo>
                    <a:pt x="305" y="248"/>
                  </a:lnTo>
                  <a:lnTo>
                    <a:pt x="305" y="222"/>
                  </a:lnTo>
                  <a:lnTo>
                    <a:pt x="324" y="175"/>
                  </a:lnTo>
                  <a:lnTo>
                    <a:pt x="342" y="130"/>
                  </a:lnTo>
                  <a:lnTo>
                    <a:pt x="345" y="104"/>
                  </a:lnTo>
                  <a:lnTo>
                    <a:pt x="338" y="73"/>
                  </a:lnTo>
                  <a:lnTo>
                    <a:pt x="371" y="73"/>
                  </a:lnTo>
                  <a:lnTo>
                    <a:pt x="407" y="66"/>
                  </a:lnTo>
                  <a:lnTo>
                    <a:pt x="440" y="58"/>
                  </a:lnTo>
                  <a:lnTo>
                    <a:pt x="479" y="61"/>
                  </a:lnTo>
                  <a:lnTo>
                    <a:pt x="479" y="21"/>
                  </a:lnTo>
                  <a:lnTo>
                    <a:pt x="509" y="0"/>
                  </a:lnTo>
                  <a:lnTo>
                    <a:pt x="526" y="17"/>
                  </a:lnTo>
                  <a:lnTo>
                    <a:pt x="543" y="41"/>
                  </a:lnTo>
                  <a:lnTo>
                    <a:pt x="556" y="49"/>
                  </a:lnTo>
                  <a:lnTo>
                    <a:pt x="576" y="47"/>
                  </a:lnTo>
                  <a:lnTo>
                    <a:pt x="622" y="26"/>
                  </a:lnTo>
                  <a:lnTo>
                    <a:pt x="645" y="23"/>
                  </a:lnTo>
                  <a:lnTo>
                    <a:pt x="672" y="24"/>
                  </a:lnTo>
                  <a:lnTo>
                    <a:pt x="777" y="47"/>
                  </a:lnTo>
                  <a:lnTo>
                    <a:pt x="826" y="103"/>
                  </a:lnTo>
                  <a:lnTo>
                    <a:pt x="889" y="152"/>
                  </a:lnTo>
                  <a:lnTo>
                    <a:pt x="952" y="205"/>
                  </a:lnTo>
                  <a:lnTo>
                    <a:pt x="1002" y="274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24" name="Freeform 342"/>
            <p:cNvSpPr>
              <a:spLocks noChangeAspect="1"/>
            </p:cNvSpPr>
            <p:nvPr/>
          </p:nvSpPr>
          <p:spPr bwMode="auto">
            <a:xfrm>
              <a:off x="1318" y="2782"/>
              <a:ext cx="331" cy="271"/>
            </a:xfrm>
            <a:custGeom>
              <a:avLst/>
              <a:gdLst>
                <a:gd name="T0" fmla="*/ 0 w 881"/>
                <a:gd name="T1" fmla="*/ 0 h 703"/>
                <a:gd name="T2" fmla="*/ 0 w 881"/>
                <a:gd name="T3" fmla="*/ 0 h 703"/>
                <a:gd name="T4" fmla="*/ 0 w 881"/>
                <a:gd name="T5" fmla="*/ 0 h 703"/>
                <a:gd name="T6" fmla="*/ 0 w 881"/>
                <a:gd name="T7" fmla="*/ 0 h 703"/>
                <a:gd name="T8" fmla="*/ 0 w 881"/>
                <a:gd name="T9" fmla="*/ 0 h 703"/>
                <a:gd name="T10" fmla="*/ 0 w 881"/>
                <a:gd name="T11" fmla="*/ 0 h 703"/>
                <a:gd name="T12" fmla="*/ 0 w 881"/>
                <a:gd name="T13" fmla="*/ 0 h 703"/>
                <a:gd name="T14" fmla="*/ 0 w 881"/>
                <a:gd name="T15" fmla="*/ 0 h 703"/>
                <a:gd name="T16" fmla="*/ 0 w 881"/>
                <a:gd name="T17" fmla="*/ 0 h 703"/>
                <a:gd name="T18" fmla="*/ 0 w 881"/>
                <a:gd name="T19" fmla="*/ 0 h 703"/>
                <a:gd name="T20" fmla="*/ 0 w 881"/>
                <a:gd name="T21" fmla="*/ 0 h 703"/>
                <a:gd name="T22" fmla="*/ 0 w 881"/>
                <a:gd name="T23" fmla="*/ 0 h 703"/>
                <a:gd name="T24" fmla="*/ 0 w 881"/>
                <a:gd name="T25" fmla="*/ 0 h 703"/>
                <a:gd name="T26" fmla="*/ 0 w 881"/>
                <a:gd name="T27" fmla="*/ 0 h 703"/>
                <a:gd name="T28" fmla="*/ 0 w 881"/>
                <a:gd name="T29" fmla="*/ 0 h 703"/>
                <a:gd name="T30" fmla="*/ 0 w 881"/>
                <a:gd name="T31" fmla="*/ 0 h 703"/>
                <a:gd name="T32" fmla="*/ 0 w 881"/>
                <a:gd name="T33" fmla="*/ 0 h 703"/>
                <a:gd name="T34" fmla="*/ 0 w 881"/>
                <a:gd name="T35" fmla="*/ 0 h 703"/>
                <a:gd name="T36" fmla="*/ 0 w 881"/>
                <a:gd name="T37" fmla="*/ 0 h 703"/>
                <a:gd name="T38" fmla="*/ 0 w 881"/>
                <a:gd name="T39" fmla="*/ 0 h 703"/>
                <a:gd name="T40" fmla="*/ 0 w 881"/>
                <a:gd name="T41" fmla="*/ 0 h 703"/>
                <a:gd name="T42" fmla="*/ 0 w 881"/>
                <a:gd name="T43" fmla="*/ 0 h 703"/>
                <a:gd name="T44" fmla="*/ 0 w 881"/>
                <a:gd name="T45" fmla="*/ 0 h 703"/>
                <a:gd name="T46" fmla="*/ 0 w 881"/>
                <a:gd name="T47" fmla="*/ 0 h 703"/>
                <a:gd name="T48" fmla="*/ 0 w 881"/>
                <a:gd name="T49" fmla="*/ 0 h 703"/>
                <a:gd name="T50" fmla="*/ 0 w 881"/>
                <a:gd name="T51" fmla="*/ 0 h 703"/>
                <a:gd name="T52" fmla="*/ 0 w 881"/>
                <a:gd name="T53" fmla="*/ 0 h 703"/>
                <a:gd name="T54" fmla="*/ 0 w 881"/>
                <a:gd name="T55" fmla="*/ 0 h 703"/>
                <a:gd name="T56" fmla="*/ 0 w 881"/>
                <a:gd name="T57" fmla="*/ 0 h 703"/>
                <a:gd name="T58" fmla="*/ 0 w 881"/>
                <a:gd name="T59" fmla="*/ 0 h 703"/>
                <a:gd name="T60" fmla="*/ 0 w 881"/>
                <a:gd name="T61" fmla="*/ 0 h 703"/>
                <a:gd name="T62" fmla="*/ 0 w 881"/>
                <a:gd name="T63" fmla="*/ 0 h 703"/>
                <a:gd name="T64" fmla="*/ 0 w 881"/>
                <a:gd name="T65" fmla="*/ 0 h 703"/>
                <a:gd name="T66" fmla="*/ 0 w 881"/>
                <a:gd name="T67" fmla="*/ 0 h 703"/>
                <a:gd name="T68" fmla="*/ 0 w 881"/>
                <a:gd name="T69" fmla="*/ 0 h 703"/>
                <a:gd name="T70" fmla="*/ 0 w 881"/>
                <a:gd name="T71" fmla="*/ 0 h 703"/>
                <a:gd name="T72" fmla="*/ 0 w 881"/>
                <a:gd name="T73" fmla="*/ 0 h 703"/>
                <a:gd name="T74" fmla="*/ 0 w 881"/>
                <a:gd name="T75" fmla="*/ 0 h 703"/>
                <a:gd name="T76" fmla="*/ 0 w 881"/>
                <a:gd name="T77" fmla="*/ 0 h 703"/>
                <a:gd name="T78" fmla="*/ 0 w 881"/>
                <a:gd name="T79" fmla="*/ 0 h 703"/>
                <a:gd name="T80" fmla="*/ 0 w 881"/>
                <a:gd name="T81" fmla="*/ 0 h 703"/>
                <a:gd name="T82" fmla="*/ 0 w 881"/>
                <a:gd name="T83" fmla="*/ 0 h 703"/>
                <a:gd name="T84" fmla="*/ 0 w 881"/>
                <a:gd name="T85" fmla="*/ 0 h 703"/>
                <a:gd name="T86" fmla="*/ 0 w 881"/>
                <a:gd name="T87" fmla="*/ 0 h 703"/>
                <a:gd name="T88" fmla="*/ 0 w 881"/>
                <a:gd name="T89" fmla="*/ 0 h 703"/>
                <a:gd name="T90" fmla="*/ 0 w 881"/>
                <a:gd name="T91" fmla="*/ 0 h 703"/>
                <a:gd name="T92" fmla="*/ 0 w 881"/>
                <a:gd name="T93" fmla="*/ 0 h 703"/>
                <a:gd name="T94" fmla="*/ 0 w 881"/>
                <a:gd name="T95" fmla="*/ 0 h 703"/>
                <a:gd name="T96" fmla="*/ 0 w 881"/>
                <a:gd name="T97" fmla="*/ 0 h 703"/>
                <a:gd name="T98" fmla="*/ 0 w 881"/>
                <a:gd name="T99" fmla="*/ 0 h 703"/>
                <a:gd name="T100" fmla="*/ 0 w 881"/>
                <a:gd name="T101" fmla="*/ 0 h 703"/>
                <a:gd name="T102" fmla="*/ 0 w 881"/>
                <a:gd name="T103" fmla="*/ 0 h 703"/>
                <a:gd name="T104" fmla="*/ 0 w 881"/>
                <a:gd name="T105" fmla="*/ 0 h 703"/>
                <a:gd name="T106" fmla="*/ 0 w 881"/>
                <a:gd name="T107" fmla="*/ 0 h 703"/>
                <a:gd name="T108" fmla="*/ 0 w 881"/>
                <a:gd name="T109" fmla="*/ 0 h 703"/>
                <a:gd name="T110" fmla="*/ 0 w 881"/>
                <a:gd name="T111" fmla="*/ 0 h 703"/>
                <a:gd name="T112" fmla="*/ 0 w 881"/>
                <a:gd name="T113" fmla="*/ 0 h 703"/>
                <a:gd name="T114" fmla="*/ 0 w 881"/>
                <a:gd name="T115" fmla="*/ 0 h 70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81"/>
                <a:gd name="T175" fmla="*/ 0 h 703"/>
                <a:gd name="T176" fmla="*/ 881 w 881"/>
                <a:gd name="T177" fmla="*/ 703 h 70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81" h="703">
                  <a:moveTo>
                    <a:pt x="623" y="13"/>
                  </a:moveTo>
                  <a:lnTo>
                    <a:pt x="622" y="45"/>
                  </a:lnTo>
                  <a:lnTo>
                    <a:pt x="629" y="79"/>
                  </a:lnTo>
                  <a:lnTo>
                    <a:pt x="660" y="140"/>
                  </a:lnTo>
                  <a:lnTo>
                    <a:pt x="740" y="264"/>
                  </a:lnTo>
                  <a:lnTo>
                    <a:pt x="786" y="287"/>
                  </a:lnTo>
                  <a:lnTo>
                    <a:pt x="809" y="294"/>
                  </a:lnTo>
                  <a:lnTo>
                    <a:pt x="837" y="278"/>
                  </a:lnTo>
                  <a:lnTo>
                    <a:pt x="869" y="336"/>
                  </a:lnTo>
                  <a:lnTo>
                    <a:pt x="873" y="363"/>
                  </a:lnTo>
                  <a:lnTo>
                    <a:pt x="881" y="387"/>
                  </a:lnTo>
                  <a:lnTo>
                    <a:pt x="875" y="421"/>
                  </a:lnTo>
                  <a:lnTo>
                    <a:pt x="843" y="461"/>
                  </a:lnTo>
                  <a:lnTo>
                    <a:pt x="821" y="462"/>
                  </a:lnTo>
                  <a:lnTo>
                    <a:pt x="797" y="459"/>
                  </a:lnTo>
                  <a:lnTo>
                    <a:pt x="774" y="459"/>
                  </a:lnTo>
                  <a:lnTo>
                    <a:pt x="749" y="462"/>
                  </a:lnTo>
                  <a:lnTo>
                    <a:pt x="708" y="518"/>
                  </a:lnTo>
                  <a:lnTo>
                    <a:pt x="591" y="504"/>
                  </a:lnTo>
                  <a:lnTo>
                    <a:pt x="465" y="519"/>
                  </a:lnTo>
                  <a:lnTo>
                    <a:pt x="391" y="519"/>
                  </a:lnTo>
                  <a:lnTo>
                    <a:pt x="313" y="518"/>
                  </a:lnTo>
                  <a:lnTo>
                    <a:pt x="298" y="559"/>
                  </a:lnTo>
                  <a:lnTo>
                    <a:pt x="298" y="581"/>
                  </a:lnTo>
                  <a:lnTo>
                    <a:pt x="304" y="604"/>
                  </a:lnTo>
                  <a:lnTo>
                    <a:pt x="310" y="643"/>
                  </a:lnTo>
                  <a:lnTo>
                    <a:pt x="287" y="685"/>
                  </a:lnTo>
                  <a:lnTo>
                    <a:pt x="275" y="674"/>
                  </a:lnTo>
                  <a:lnTo>
                    <a:pt x="287" y="685"/>
                  </a:lnTo>
                  <a:lnTo>
                    <a:pt x="253" y="673"/>
                  </a:lnTo>
                  <a:lnTo>
                    <a:pt x="223" y="670"/>
                  </a:lnTo>
                  <a:lnTo>
                    <a:pt x="175" y="686"/>
                  </a:lnTo>
                  <a:lnTo>
                    <a:pt x="134" y="703"/>
                  </a:lnTo>
                  <a:lnTo>
                    <a:pt x="86" y="685"/>
                  </a:lnTo>
                  <a:lnTo>
                    <a:pt x="52" y="640"/>
                  </a:lnTo>
                  <a:lnTo>
                    <a:pt x="35" y="614"/>
                  </a:lnTo>
                  <a:lnTo>
                    <a:pt x="1" y="602"/>
                  </a:lnTo>
                  <a:lnTo>
                    <a:pt x="0" y="579"/>
                  </a:lnTo>
                  <a:lnTo>
                    <a:pt x="3" y="556"/>
                  </a:lnTo>
                  <a:lnTo>
                    <a:pt x="20" y="515"/>
                  </a:lnTo>
                  <a:lnTo>
                    <a:pt x="35" y="473"/>
                  </a:lnTo>
                  <a:lnTo>
                    <a:pt x="37" y="450"/>
                  </a:lnTo>
                  <a:lnTo>
                    <a:pt x="34" y="421"/>
                  </a:lnTo>
                  <a:lnTo>
                    <a:pt x="71" y="418"/>
                  </a:lnTo>
                  <a:lnTo>
                    <a:pt x="97" y="402"/>
                  </a:lnTo>
                  <a:lnTo>
                    <a:pt x="123" y="347"/>
                  </a:lnTo>
                  <a:lnTo>
                    <a:pt x="132" y="281"/>
                  </a:lnTo>
                  <a:lnTo>
                    <a:pt x="157" y="220"/>
                  </a:lnTo>
                  <a:lnTo>
                    <a:pt x="189" y="238"/>
                  </a:lnTo>
                  <a:lnTo>
                    <a:pt x="216" y="243"/>
                  </a:lnTo>
                  <a:lnTo>
                    <a:pt x="253" y="214"/>
                  </a:lnTo>
                  <a:lnTo>
                    <a:pt x="279" y="168"/>
                  </a:lnTo>
                  <a:lnTo>
                    <a:pt x="313" y="129"/>
                  </a:lnTo>
                  <a:lnTo>
                    <a:pt x="424" y="79"/>
                  </a:lnTo>
                  <a:lnTo>
                    <a:pt x="526" y="0"/>
                  </a:lnTo>
                  <a:lnTo>
                    <a:pt x="556" y="0"/>
                  </a:lnTo>
                  <a:lnTo>
                    <a:pt x="582" y="3"/>
                  </a:lnTo>
                  <a:lnTo>
                    <a:pt x="623" y="13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25" name="Freeform 343"/>
            <p:cNvSpPr>
              <a:spLocks noChangeAspect="1"/>
            </p:cNvSpPr>
            <p:nvPr/>
          </p:nvSpPr>
          <p:spPr bwMode="auto">
            <a:xfrm>
              <a:off x="1664" y="2825"/>
              <a:ext cx="498" cy="467"/>
            </a:xfrm>
            <a:custGeom>
              <a:avLst/>
              <a:gdLst>
                <a:gd name="T0" fmla="*/ 0 w 1324"/>
                <a:gd name="T1" fmla="*/ 0 h 1213"/>
                <a:gd name="T2" fmla="*/ 0 w 1324"/>
                <a:gd name="T3" fmla="*/ 0 h 1213"/>
                <a:gd name="T4" fmla="*/ 0 w 1324"/>
                <a:gd name="T5" fmla="*/ 0 h 1213"/>
                <a:gd name="T6" fmla="*/ 0 w 1324"/>
                <a:gd name="T7" fmla="*/ 0 h 1213"/>
                <a:gd name="T8" fmla="*/ 0 w 1324"/>
                <a:gd name="T9" fmla="*/ 0 h 1213"/>
                <a:gd name="T10" fmla="*/ 0 w 1324"/>
                <a:gd name="T11" fmla="*/ 0 h 1213"/>
                <a:gd name="T12" fmla="*/ 0 w 1324"/>
                <a:gd name="T13" fmla="*/ 0 h 1213"/>
                <a:gd name="T14" fmla="*/ 0 w 1324"/>
                <a:gd name="T15" fmla="*/ 0 h 1213"/>
                <a:gd name="T16" fmla="*/ 0 w 1324"/>
                <a:gd name="T17" fmla="*/ 0 h 1213"/>
                <a:gd name="T18" fmla="*/ 0 w 1324"/>
                <a:gd name="T19" fmla="*/ 0 h 1213"/>
                <a:gd name="T20" fmla="*/ 0 w 1324"/>
                <a:gd name="T21" fmla="*/ 0 h 1213"/>
                <a:gd name="T22" fmla="*/ 0 w 1324"/>
                <a:gd name="T23" fmla="*/ 0 h 1213"/>
                <a:gd name="T24" fmla="*/ 0 w 1324"/>
                <a:gd name="T25" fmla="*/ 0 h 1213"/>
                <a:gd name="T26" fmla="*/ 0 w 1324"/>
                <a:gd name="T27" fmla="*/ 0 h 1213"/>
                <a:gd name="T28" fmla="*/ 0 w 1324"/>
                <a:gd name="T29" fmla="*/ 0 h 1213"/>
                <a:gd name="T30" fmla="*/ 0 w 1324"/>
                <a:gd name="T31" fmla="*/ 0 h 1213"/>
                <a:gd name="T32" fmla="*/ 0 w 1324"/>
                <a:gd name="T33" fmla="*/ 0 h 1213"/>
                <a:gd name="T34" fmla="*/ 0 w 1324"/>
                <a:gd name="T35" fmla="*/ 0 h 1213"/>
                <a:gd name="T36" fmla="*/ 0 w 1324"/>
                <a:gd name="T37" fmla="*/ 0 h 1213"/>
                <a:gd name="T38" fmla="*/ 0 w 1324"/>
                <a:gd name="T39" fmla="*/ 0 h 1213"/>
                <a:gd name="T40" fmla="*/ 0 w 1324"/>
                <a:gd name="T41" fmla="*/ 0 h 1213"/>
                <a:gd name="T42" fmla="*/ 0 w 1324"/>
                <a:gd name="T43" fmla="*/ 0 h 1213"/>
                <a:gd name="T44" fmla="*/ 0 w 1324"/>
                <a:gd name="T45" fmla="*/ 0 h 1213"/>
                <a:gd name="T46" fmla="*/ 0 w 1324"/>
                <a:gd name="T47" fmla="*/ 0 h 1213"/>
                <a:gd name="T48" fmla="*/ 0 w 1324"/>
                <a:gd name="T49" fmla="*/ 0 h 1213"/>
                <a:gd name="T50" fmla="*/ 0 w 1324"/>
                <a:gd name="T51" fmla="*/ 0 h 1213"/>
                <a:gd name="T52" fmla="*/ 0 w 1324"/>
                <a:gd name="T53" fmla="*/ 0 h 1213"/>
                <a:gd name="T54" fmla="*/ 0 w 1324"/>
                <a:gd name="T55" fmla="*/ 0 h 1213"/>
                <a:gd name="T56" fmla="*/ 0 w 1324"/>
                <a:gd name="T57" fmla="*/ 0 h 1213"/>
                <a:gd name="T58" fmla="*/ 0 w 1324"/>
                <a:gd name="T59" fmla="*/ 0 h 1213"/>
                <a:gd name="T60" fmla="*/ 0 w 1324"/>
                <a:gd name="T61" fmla="*/ 0 h 1213"/>
                <a:gd name="T62" fmla="*/ 0 w 1324"/>
                <a:gd name="T63" fmla="*/ 0 h 1213"/>
                <a:gd name="T64" fmla="*/ 0 w 1324"/>
                <a:gd name="T65" fmla="*/ 0 h 1213"/>
                <a:gd name="T66" fmla="*/ 0 w 1324"/>
                <a:gd name="T67" fmla="*/ 0 h 1213"/>
                <a:gd name="T68" fmla="*/ 0 w 1324"/>
                <a:gd name="T69" fmla="*/ 0 h 1213"/>
                <a:gd name="T70" fmla="*/ 0 w 1324"/>
                <a:gd name="T71" fmla="*/ 0 h 1213"/>
                <a:gd name="T72" fmla="*/ 0 w 1324"/>
                <a:gd name="T73" fmla="*/ 0 h 1213"/>
                <a:gd name="T74" fmla="*/ 0 w 1324"/>
                <a:gd name="T75" fmla="*/ 0 h 1213"/>
                <a:gd name="T76" fmla="*/ 0 w 1324"/>
                <a:gd name="T77" fmla="*/ 0 h 1213"/>
                <a:gd name="T78" fmla="*/ 0 w 1324"/>
                <a:gd name="T79" fmla="*/ 0 h 1213"/>
                <a:gd name="T80" fmla="*/ 0 w 1324"/>
                <a:gd name="T81" fmla="*/ 0 h 1213"/>
                <a:gd name="T82" fmla="*/ 0 w 1324"/>
                <a:gd name="T83" fmla="*/ 0 h 121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24"/>
                <a:gd name="T127" fmla="*/ 0 h 1213"/>
                <a:gd name="T128" fmla="*/ 1324 w 1324"/>
                <a:gd name="T129" fmla="*/ 1213 h 121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24" h="1213">
                  <a:moveTo>
                    <a:pt x="1243" y="97"/>
                  </a:moveTo>
                  <a:lnTo>
                    <a:pt x="1260" y="151"/>
                  </a:lnTo>
                  <a:lnTo>
                    <a:pt x="1292" y="194"/>
                  </a:lnTo>
                  <a:lnTo>
                    <a:pt x="1320" y="237"/>
                  </a:lnTo>
                  <a:lnTo>
                    <a:pt x="1324" y="263"/>
                  </a:lnTo>
                  <a:lnTo>
                    <a:pt x="1320" y="298"/>
                  </a:lnTo>
                  <a:lnTo>
                    <a:pt x="1300" y="298"/>
                  </a:lnTo>
                  <a:lnTo>
                    <a:pt x="1281" y="303"/>
                  </a:lnTo>
                  <a:lnTo>
                    <a:pt x="1252" y="320"/>
                  </a:lnTo>
                  <a:lnTo>
                    <a:pt x="1220" y="378"/>
                  </a:lnTo>
                  <a:lnTo>
                    <a:pt x="1178" y="511"/>
                  </a:lnTo>
                  <a:lnTo>
                    <a:pt x="1142" y="591"/>
                  </a:lnTo>
                  <a:lnTo>
                    <a:pt x="1094" y="667"/>
                  </a:lnTo>
                  <a:lnTo>
                    <a:pt x="1073" y="680"/>
                  </a:lnTo>
                  <a:lnTo>
                    <a:pt x="1066" y="703"/>
                  </a:lnTo>
                  <a:lnTo>
                    <a:pt x="1066" y="731"/>
                  </a:lnTo>
                  <a:lnTo>
                    <a:pt x="1068" y="763"/>
                  </a:lnTo>
                  <a:lnTo>
                    <a:pt x="984" y="932"/>
                  </a:lnTo>
                  <a:lnTo>
                    <a:pt x="962" y="946"/>
                  </a:lnTo>
                  <a:lnTo>
                    <a:pt x="939" y="944"/>
                  </a:lnTo>
                  <a:lnTo>
                    <a:pt x="941" y="923"/>
                  </a:lnTo>
                  <a:lnTo>
                    <a:pt x="925" y="901"/>
                  </a:lnTo>
                  <a:lnTo>
                    <a:pt x="881" y="874"/>
                  </a:lnTo>
                  <a:lnTo>
                    <a:pt x="824" y="897"/>
                  </a:lnTo>
                  <a:lnTo>
                    <a:pt x="775" y="940"/>
                  </a:lnTo>
                  <a:lnTo>
                    <a:pt x="686" y="1035"/>
                  </a:lnTo>
                  <a:lnTo>
                    <a:pt x="712" y="1043"/>
                  </a:lnTo>
                  <a:lnTo>
                    <a:pt x="715" y="1073"/>
                  </a:lnTo>
                  <a:lnTo>
                    <a:pt x="701" y="1095"/>
                  </a:lnTo>
                  <a:lnTo>
                    <a:pt x="684" y="1116"/>
                  </a:lnTo>
                  <a:lnTo>
                    <a:pt x="673" y="1159"/>
                  </a:lnTo>
                  <a:lnTo>
                    <a:pt x="655" y="1158"/>
                  </a:lnTo>
                  <a:lnTo>
                    <a:pt x="638" y="1173"/>
                  </a:lnTo>
                  <a:lnTo>
                    <a:pt x="618" y="1190"/>
                  </a:lnTo>
                  <a:lnTo>
                    <a:pt x="589" y="1198"/>
                  </a:lnTo>
                  <a:lnTo>
                    <a:pt x="551" y="1179"/>
                  </a:lnTo>
                  <a:lnTo>
                    <a:pt x="531" y="1178"/>
                  </a:lnTo>
                  <a:lnTo>
                    <a:pt x="508" y="1178"/>
                  </a:lnTo>
                  <a:lnTo>
                    <a:pt x="422" y="1204"/>
                  </a:lnTo>
                  <a:lnTo>
                    <a:pt x="385" y="1213"/>
                  </a:lnTo>
                  <a:lnTo>
                    <a:pt x="351" y="1210"/>
                  </a:lnTo>
                  <a:lnTo>
                    <a:pt x="323" y="1184"/>
                  </a:lnTo>
                  <a:lnTo>
                    <a:pt x="305" y="1125"/>
                  </a:lnTo>
                  <a:lnTo>
                    <a:pt x="261" y="1023"/>
                  </a:lnTo>
                  <a:lnTo>
                    <a:pt x="228" y="983"/>
                  </a:lnTo>
                  <a:lnTo>
                    <a:pt x="176" y="958"/>
                  </a:lnTo>
                  <a:lnTo>
                    <a:pt x="7" y="958"/>
                  </a:lnTo>
                  <a:lnTo>
                    <a:pt x="10" y="903"/>
                  </a:lnTo>
                  <a:lnTo>
                    <a:pt x="10" y="875"/>
                  </a:lnTo>
                  <a:lnTo>
                    <a:pt x="9" y="843"/>
                  </a:lnTo>
                  <a:lnTo>
                    <a:pt x="0" y="729"/>
                  </a:lnTo>
                  <a:lnTo>
                    <a:pt x="12" y="627"/>
                  </a:lnTo>
                  <a:lnTo>
                    <a:pt x="78" y="538"/>
                  </a:lnTo>
                  <a:lnTo>
                    <a:pt x="101" y="422"/>
                  </a:lnTo>
                  <a:lnTo>
                    <a:pt x="101" y="392"/>
                  </a:lnTo>
                  <a:lnTo>
                    <a:pt x="98" y="359"/>
                  </a:lnTo>
                  <a:lnTo>
                    <a:pt x="78" y="286"/>
                  </a:lnTo>
                  <a:lnTo>
                    <a:pt x="73" y="251"/>
                  </a:lnTo>
                  <a:lnTo>
                    <a:pt x="78" y="223"/>
                  </a:lnTo>
                  <a:lnTo>
                    <a:pt x="110" y="181"/>
                  </a:lnTo>
                  <a:lnTo>
                    <a:pt x="144" y="143"/>
                  </a:lnTo>
                  <a:lnTo>
                    <a:pt x="153" y="119"/>
                  </a:lnTo>
                  <a:lnTo>
                    <a:pt x="150" y="85"/>
                  </a:lnTo>
                  <a:lnTo>
                    <a:pt x="187" y="51"/>
                  </a:lnTo>
                  <a:lnTo>
                    <a:pt x="236" y="34"/>
                  </a:lnTo>
                  <a:lnTo>
                    <a:pt x="343" y="26"/>
                  </a:lnTo>
                  <a:lnTo>
                    <a:pt x="409" y="79"/>
                  </a:lnTo>
                  <a:lnTo>
                    <a:pt x="472" y="123"/>
                  </a:lnTo>
                  <a:lnTo>
                    <a:pt x="500" y="91"/>
                  </a:lnTo>
                  <a:lnTo>
                    <a:pt x="532" y="79"/>
                  </a:lnTo>
                  <a:lnTo>
                    <a:pt x="564" y="83"/>
                  </a:lnTo>
                  <a:lnTo>
                    <a:pt x="597" y="100"/>
                  </a:lnTo>
                  <a:lnTo>
                    <a:pt x="666" y="138"/>
                  </a:lnTo>
                  <a:lnTo>
                    <a:pt x="703" y="148"/>
                  </a:lnTo>
                  <a:lnTo>
                    <a:pt x="744" y="143"/>
                  </a:lnTo>
                  <a:lnTo>
                    <a:pt x="785" y="95"/>
                  </a:lnTo>
                  <a:lnTo>
                    <a:pt x="839" y="74"/>
                  </a:lnTo>
                  <a:lnTo>
                    <a:pt x="899" y="71"/>
                  </a:lnTo>
                  <a:lnTo>
                    <a:pt x="964" y="79"/>
                  </a:lnTo>
                  <a:lnTo>
                    <a:pt x="1023" y="83"/>
                  </a:lnTo>
                  <a:lnTo>
                    <a:pt x="1053" y="83"/>
                  </a:lnTo>
                  <a:lnTo>
                    <a:pt x="1083" y="80"/>
                  </a:lnTo>
                  <a:lnTo>
                    <a:pt x="1135" y="57"/>
                  </a:lnTo>
                  <a:lnTo>
                    <a:pt x="1178" y="0"/>
                  </a:lnTo>
                  <a:lnTo>
                    <a:pt x="1243" y="97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26" name="Freeform 344"/>
            <p:cNvSpPr>
              <a:spLocks noChangeAspect="1"/>
            </p:cNvSpPr>
            <p:nvPr/>
          </p:nvSpPr>
          <p:spPr bwMode="auto">
            <a:xfrm>
              <a:off x="3292" y="2841"/>
              <a:ext cx="64" cy="88"/>
            </a:xfrm>
            <a:custGeom>
              <a:avLst/>
              <a:gdLst>
                <a:gd name="T0" fmla="*/ 0 w 171"/>
                <a:gd name="T1" fmla="*/ 0 h 226"/>
                <a:gd name="T2" fmla="*/ 0 w 171"/>
                <a:gd name="T3" fmla="*/ 0 h 226"/>
                <a:gd name="T4" fmla="*/ 0 w 171"/>
                <a:gd name="T5" fmla="*/ 0 h 226"/>
                <a:gd name="T6" fmla="*/ 0 w 171"/>
                <a:gd name="T7" fmla="*/ 0 h 226"/>
                <a:gd name="T8" fmla="*/ 0 w 171"/>
                <a:gd name="T9" fmla="*/ 0 h 226"/>
                <a:gd name="T10" fmla="*/ 0 w 171"/>
                <a:gd name="T11" fmla="*/ 0 h 226"/>
                <a:gd name="T12" fmla="*/ 0 w 171"/>
                <a:gd name="T13" fmla="*/ 0 h 226"/>
                <a:gd name="T14" fmla="*/ 0 w 171"/>
                <a:gd name="T15" fmla="*/ 0 h 226"/>
                <a:gd name="T16" fmla="*/ 0 w 171"/>
                <a:gd name="T17" fmla="*/ 0 h 226"/>
                <a:gd name="T18" fmla="*/ 0 w 171"/>
                <a:gd name="T19" fmla="*/ 0 h 226"/>
                <a:gd name="T20" fmla="*/ 0 w 171"/>
                <a:gd name="T21" fmla="*/ 0 h 226"/>
                <a:gd name="T22" fmla="*/ 0 w 171"/>
                <a:gd name="T23" fmla="*/ 0 h 226"/>
                <a:gd name="T24" fmla="*/ 0 w 171"/>
                <a:gd name="T25" fmla="*/ 0 h 226"/>
                <a:gd name="T26" fmla="*/ 0 w 171"/>
                <a:gd name="T27" fmla="*/ 0 h 226"/>
                <a:gd name="T28" fmla="*/ 0 w 171"/>
                <a:gd name="T29" fmla="*/ 0 h 2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26"/>
                <a:gd name="T47" fmla="*/ 171 w 171"/>
                <a:gd name="T48" fmla="*/ 226 h 22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26">
                  <a:moveTo>
                    <a:pt x="145" y="0"/>
                  </a:moveTo>
                  <a:lnTo>
                    <a:pt x="168" y="34"/>
                  </a:lnTo>
                  <a:lnTo>
                    <a:pt x="166" y="73"/>
                  </a:lnTo>
                  <a:lnTo>
                    <a:pt x="158" y="112"/>
                  </a:lnTo>
                  <a:lnTo>
                    <a:pt x="171" y="155"/>
                  </a:lnTo>
                  <a:lnTo>
                    <a:pt x="163" y="134"/>
                  </a:lnTo>
                  <a:lnTo>
                    <a:pt x="171" y="155"/>
                  </a:lnTo>
                  <a:lnTo>
                    <a:pt x="126" y="208"/>
                  </a:lnTo>
                  <a:lnTo>
                    <a:pt x="16" y="226"/>
                  </a:lnTo>
                  <a:lnTo>
                    <a:pt x="0" y="177"/>
                  </a:lnTo>
                  <a:lnTo>
                    <a:pt x="0" y="151"/>
                  </a:lnTo>
                  <a:lnTo>
                    <a:pt x="3" y="123"/>
                  </a:lnTo>
                  <a:lnTo>
                    <a:pt x="36" y="86"/>
                  </a:lnTo>
                  <a:lnTo>
                    <a:pt x="60" y="26"/>
                  </a:lnTo>
                  <a:lnTo>
                    <a:pt x="145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27" name="Freeform 345"/>
            <p:cNvSpPr>
              <a:spLocks noChangeAspect="1"/>
            </p:cNvSpPr>
            <p:nvPr/>
          </p:nvSpPr>
          <p:spPr bwMode="auto">
            <a:xfrm>
              <a:off x="842" y="2862"/>
              <a:ext cx="123" cy="41"/>
            </a:xfrm>
            <a:custGeom>
              <a:avLst/>
              <a:gdLst>
                <a:gd name="T0" fmla="*/ 0 w 325"/>
                <a:gd name="T1" fmla="*/ 0 h 104"/>
                <a:gd name="T2" fmla="*/ 0 w 325"/>
                <a:gd name="T3" fmla="*/ 0 h 104"/>
                <a:gd name="T4" fmla="*/ 0 w 325"/>
                <a:gd name="T5" fmla="*/ 0 h 104"/>
                <a:gd name="T6" fmla="*/ 0 w 325"/>
                <a:gd name="T7" fmla="*/ 0 h 104"/>
                <a:gd name="T8" fmla="*/ 0 w 325"/>
                <a:gd name="T9" fmla="*/ 0 h 104"/>
                <a:gd name="T10" fmla="*/ 0 w 325"/>
                <a:gd name="T11" fmla="*/ 0 h 104"/>
                <a:gd name="T12" fmla="*/ 0 w 325"/>
                <a:gd name="T13" fmla="*/ 0 h 104"/>
                <a:gd name="T14" fmla="*/ 0 w 325"/>
                <a:gd name="T15" fmla="*/ 0 h 104"/>
                <a:gd name="T16" fmla="*/ 0 w 325"/>
                <a:gd name="T17" fmla="*/ 0 h 104"/>
                <a:gd name="T18" fmla="*/ 0 w 325"/>
                <a:gd name="T19" fmla="*/ 0 h 104"/>
                <a:gd name="T20" fmla="*/ 0 w 325"/>
                <a:gd name="T21" fmla="*/ 0 h 1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5"/>
                <a:gd name="T34" fmla="*/ 0 h 104"/>
                <a:gd name="T35" fmla="*/ 325 w 325"/>
                <a:gd name="T36" fmla="*/ 104 h 1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5" h="104">
                  <a:moveTo>
                    <a:pt x="3" y="104"/>
                  </a:moveTo>
                  <a:lnTo>
                    <a:pt x="0" y="81"/>
                  </a:lnTo>
                  <a:lnTo>
                    <a:pt x="15" y="68"/>
                  </a:lnTo>
                  <a:lnTo>
                    <a:pt x="34" y="55"/>
                  </a:lnTo>
                  <a:lnTo>
                    <a:pt x="35" y="26"/>
                  </a:lnTo>
                  <a:lnTo>
                    <a:pt x="197" y="0"/>
                  </a:lnTo>
                  <a:lnTo>
                    <a:pt x="270" y="22"/>
                  </a:lnTo>
                  <a:lnTo>
                    <a:pt x="325" y="58"/>
                  </a:lnTo>
                  <a:lnTo>
                    <a:pt x="249" y="55"/>
                  </a:lnTo>
                  <a:lnTo>
                    <a:pt x="166" y="66"/>
                  </a:lnTo>
                  <a:lnTo>
                    <a:pt x="3" y="104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28" name="Freeform 346"/>
            <p:cNvSpPr>
              <a:spLocks noChangeAspect="1"/>
            </p:cNvSpPr>
            <p:nvPr/>
          </p:nvSpPr>
          <p:spPr bwMode="auto">
            <a:xfrm>
              <a:off x="1918" y="2862"/>
              <a:ext cx="323" cy="544"/>
            </a:xfrm>
            <a:custGeom>
              <a:avLst/>
              <a:gdLst>
                <a:gd name="T0" fmla="*/ 0 w 860"/>
                <a:gd name="T1" fmla="*/ 0 h 1411"/>
                <a:gd name="T2" fmla="*/ 0 w 860"/>
                <a:gd name="T3" fmla="*/ 0 h 1411"/>
                <a:gd name="T4" fmla="*/ 0 w 860"/>
                <a:gd name="T5" fmla="*/ 0 h 1411"/>
                <a:gd name="T6" fmla="*/ 0 w 860"/>
                <a:gd name="T7" fmla="*/ 0 h 1411"/>
                <a:gd name="T8" fmla="*/ 0 w 860"/>
                <a:gd name="T9" fmla="*/ 0 h 1411"/>
                <a:gd name="T10" fmla="*/ 0 w 860"/>
                <a:gd name="T11" fmla="*/ 0 h 1411"/>
                <a:gd name="T12" fmla="*/ 0 w 860"/>
                <a:gd name="T13" fmla="*/ 0 h 1411"/>
                <a:gd name="T14" fmla="*/ 0 w 860"/>
                <a:gd name="T15" fmla="*/ 0 h 1411"/>
                <a:gd name="T16" fmla="*/ 0 w 860"/>
                <a:gd name="T17" fmla="*/ 0 h 1411"/>
                <a:gd name="T18" fmla="*/ 0 w 860"/>
                <a:gd name="T19" fmla="*/ 0 h 1411"/>
                <a:gd name="T20" fmla="*/ 0 w 860"/>
                <a:gd name="T21" fmla="*/ 0 h 1411"/>
                <a:gd name="T22" fmla="*/ 0 w 860"/>
                <a:gd name="T23" fmla="*/ 0 h 1411"/>
                <a:gd name="T24" fmla="*/ 0 w 860"/>
                <a:gd name="T25" fmla="*/ 0 h 1411"/>
                <a:gd name="T26" fmla="*/ 0 w 860"/>
                <a:gd name="T27" fmla="*/ 0 h 1411"/>
                <a:gd name="T28" fmla="*/ 0 w 860"/>
                <a:gd name="T29" fmla="*/ 0 h 1411"/>
                <a:gd name="T30" fmla="*/ 0 w 860"/>
                <a:gd name="T31" fmla="*/ 0 h 1411"/>
                <a:gd name="T32" fmla="*/ 0 w 860"/>
                <a:gd name="T33" fmla="*/ 0 h 1411"/>
                <a:gd name="T34" fmla="*/ 0 w 860"/>
                <a:gd name="T35" fmla="*/ 0 h 1411"/>
                <a:gd name="T36" fmla="*/ 0 w 860"/>
                <a:gd name="T37" fmla="*/ 0 h 1411"/>
                <a:gd name="T38" fmla="*/ 0 w 860"/>
                <a:gd name="T39" fmla="*/ 0 h 1411"/>
                <a:gd name="T40" fmla="*/ 0 w 860"/>
                <a:gd name="T41" fmla="*/ 0 h 1411"/>
                <a:gd name="T42" fmla="*/ 0 w 860"/>
                <a:gd name="T43" fmla="*/ 0 h 1411"/>
                <a:gd name="T44" fmla="*/ 0 w 860"/>
                <a:gd name="T45" fmla="*/ 0 h 1411"/>
                <a:gd name="T46" fmla="*/ 0 w 860"/>
                <a:gd name="T47" fmla="*/ 0 h 1411"/>
                <a:gd name="T48" fmla="*/ 0 w 860"/>
                <a:gd name="T49" fmla="*/ 0 h 1411"/>
                <a:gd name="T50" fmla="*/ 0 w 860"/>
                <a:gd name="T51" fmla="*/ 0 h 1411"/>
                <a:gd name="T52" fmla="*/ 0 w 860"/>
                <a:gd name="T53" fmla="*/ 0 h 1411"/>
                <a:gd name="T54" fmla="*/ 0 w 860"/>
                <a:gd name="T55" fmla="*/ 0 h 1411"/>
                <a:gd name="T56" fmla="*/ 0 w 860"/>
                <a:gd name="T57" fmla="*/ 0 h 1411"/>
                <a:gd name="T58" fmla="*/ 0 w 860"/>
                <a:gd name="T59" fmla="*/ 0 h 1411"/>
                <a:gd name="T60" fmla="*/ 0 w 860"/>
                <a:gd name="T61" fmla="*/ 0 h 1411"/>
                <a:gd name="T62" fmla="*/ 0 w 860"/>
                <a:gd name="T63" fmla="*/ 0 h 1411"/>
                <a:gd name="T64" fmla="*/ 0 w 860"/>
                <a:gd name="T65" fmla="*/ 0 h 1411"/>
                <a:gd name="T66" fmla="*/ 0 w 860"/>
                <a:gd name="T67" fmla="*/ 0 h 1411"/>
                <a:gd name="T68" fmla="*/ 0 w 860"/>
                <a:gd name="T69" fmla="*/ 0 h 1411"/>
                <a:gd name="T70" fmla="*/ 0 w 860"/>
                <a:gd name="T71" fmla="*/ 0 h 1411"/>
                <a:gd name="T72" fmla="*/ 0 w 860"/>
                <a:gd name="T73" fmla="*/ 0 h 1411"/>
                <a:gd name="T74" fmla="*/ 0 w 860"/>
                <a:gd name="T75" fmla="*/ 0 h 1411"/>
                <a:gd name="T76" fmla="*/ 0 w 860"/>
                <a:gd name="T77" fmla="*/ 0 h 1411"/>
                <a:gd name="T78" fmla="*/ 0 w 860"/>
                <a:gd name="T79" fmla="*/ 0 h 141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60"/>
                <a:gd name="T121" fmla="*/ 0 h 1411"/>
                <a:gd name="T122" fmla="*/ 860 w 860"/>
                <a:gd name="T123" fmla="*/ 1411 h 141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60" h="1411">
                  <a:moveTo>
                    <a:pt x="777" y="692"/>
                  </a:moveTo>
                  <a:lnTo>
                    <a:pt x="731" y="738"/>
                  </a:lnTo>
                  <a:lnTo>
                    <a:pt x="714" y="769"/>
                  </a:lnTo>
                  <a:lnTo>
                    <a:pt x="711" y="803"/>
                  </a:lnTo>
                  <a:lnTo>
                    <a:pt x="693" y="817"/>
                  </a:lnTo>
                  <a:lnTo>
                    <a:pt x="682" y="843"/>
                  </a:lnTo>
                  <a:lnTo>
                    <a:pt x="671" y="869"/>
                  </a:lnTo>
                  <a:lnTo>
                    <a:pt x="647" y="887"/>
                  </a:lnTo>
                  <a:lnTo>
                    <a:pt x="707" y="1104"/>
                  </a:lnTo>
                  <a:lnTo>
                    <a:pt x="759" y="1208"/>
                  </a:lnTo>
                  <a:lnTo>
                    <a:pt x="860" y="1314"/>
                  </a:lnTo>
                  <a:lnTo>
                    <a:pt x="842" y="1411"/>
                  </a:lnTo>
                  <a:lnTo>
                    <a:pt x="714" y="1389"/>
                  </a:lnTo>
                  <a:lnTo>
                    <a:pt x="650" y="1383"/>
                  </a:lnTo>
                  <a:lnTo>
                    <a:pt x="618" y="1383"/>
                  </a:lnTo>
                  <a:lnTo>
                    <a:pt x="582" y="1385"/>
                  </a:lnTo>
                  <a:lnTo>
                    <a:pt x="464" y="1368"/>
                  </a:lnTo>
                  <a:lnTo>
                    <a:pt x="429" y="1368"/>
                  </a:lnTo>
                  <a:lnTo>
                    <a:pt x="392" y="1368"/>
                  </a:lnTo>
                  <a:lnTo>
                    <a:pt x="311" y="1385"/>
                  </a:lnTo>
                  <a:lnTo>
                    <a:pt x="284" y="1389"/>
                  </a:lnTo>
                  <a:lnTo>
                    <a:pt x="264" y="1389"/>
                  </a:lnTo>
                  <a:lnTo>
                    <a:pt x="241" y="1389"/>
                  </a:lnTo>
                  <a:lnTo>
                    <a:pt x="194" y="1386"/>
                  </a:lnTo>
                  <a:lnTo>
                    <a:pt x="171" y="1386"/>
                  </a:lnTo>
                  <a:lnTo>
                    <a:pt x="143" y="1385"/>
                  </a:lnTo>
                  <a:lnTo>
                    <a:pt x="155" y="1331"/>
                  </a:lnTo>
                  <a:lnTo>
                    <a:pt x="143" y="1276"/>
                  </a:lnTo>
                  <a:lnTo>
                    <a:pt x="128" y="1220"/>
                  </a:lnTo>
                  <a:lnTo>
                    <a:pt x="123" y="1191"/>
                  </a:lnTo>
                  <a:lnTo>
                    <a:pt x="123" y="1159"/>
                  </a:lnTo>
                  <a:lnTo>
                    <a:pt x="103" y="1159"/>
                  </a:lnTo>
                  <a:lnTo>
                    <a:pt x="85" y="1154"/>
                  </a:lnTo>
                  <a:lnTo>
                    <a:pt x="54" y="1131"/>
                  </a:lnTo>
                  <a:lnTo>
                    <a:pt x="0" y="1062"/>
                  </a:lnTo>
                  <a:lnTo>
                    <a:pt x="27" y="999"/>
                  </a:lnTo>
                  <a:lnTo>
                    <a:pt x="40" y="979"/>
                  </a:lnTo>
                  <a:lnTo>
                    <a:pt x="42" y="967"/>
                  </a:lnTo>
                  <a:lnTo>
                    <a:pt x="39" y="946"/>
                  </a:lnTo>
                  <a:lnTo>
                    <a:pt x="13" y="938"/>
                  </a:lnTo>
                  <a:lnTo>
                    <a:pt x="100" y="844"/>
                  </a:lnTo>
                  <a:lnTo>
                    <a:pt x="146" y="804"/>
                  </a:lnTo>
                  <a:lnTo>
                    <a:pt x="208" y="777"/>
                  </a:lnTo>
                  <a:lnTo>
                    <a:pt x="249" y="801"/>
                  </a:lnTo>
                  <a:lnTo>
                    <a:pt x="264" y="821"/>
                  </a:lnTo>
                  <a:lnTo>
                    <a:pt x="266" y="847"/>
                  </a:lnTo>
                  <a:lnTo>
                    <a:pt x="287" y="849"/>
                  </a:lnTo>
                  <a:lnTo>
                    <a:pt x="311" y="835"/>
                  </a:lnTo>
                  <a:lnTo>
                    <a:pt x="395" y="666"/>
                  </a:lnTo>
                  <a:lnTo>
                    <a:pt x="396" y="639"/>
                  </a:lnTo>
                  <a:lnTo>
                    <a:pt x="393" y="611"/>
                  </a:lnTo>
                  <a:lnTo>
                    <a:pt x="396" y="588"/>
                  </a:lnTo>
                  <a:lnTo>
                    <a:pt x="421" y="570"/>
                  </a:lnTo>
                  <a:lnTo>
                    <a:pt x="466" y="496"/>
                  </a:lnTo>
                  <a:lnTo>
                    <a:pt x="505" y="414"/>
                  </a:lnTo>
                  <a:lnTo>
                    <a:pt x="545" y="282"/>
                  </a:lnTo>
                  <a:lnTo>
                    <a:pt x="578" y="226"/>
                  </a:lnTo>
                  <a:lnTo>
                    <a:pt x="647" y="201"/>
                  </a:lnTo>
                  <a:lnTo>
                    <a:pt x="651" y="170"/>
                  </a:lnTo>
                  <a:lnTo>
                    <a:pt x="648" y="144"/>
                  </a:lnTo>
                  <a:lnTo>
                    <a:pt x="621" y="100"/>
                  </a:lnTo>
                  <a:lnTo>
                    <a:pt x="590" y="58"/>
                  </a:lnTo>
                  <a:lnTo>
                    <a:pt x="570" y="0"/>
                  </a:lnTo>
                  <a:lnTo>
                    <a:pt x="616" y="23"/>
                  </a:lnTo>
                  <a:lnTo>
                    <a:pt x="648" y="60"/>
                  </a:lnTo>
                  <a:lnTo>
                    <a:pt x="679" y="160"/>
                  </a:lnTo>
                  <a:lnTo>
                    <a:pt x="693" y="270"/>
                  </a:lnTo>
                  <a:lnTo>
                    <a:pt x="731" y="370"/>
                  </a:lnTo>
                  <a:lnTo>
                    <a:pt x="700" y="376"/>
                  </a:lnTo>
                  <a:lnTo>
                    <a:pt x="668" y="390"/>
                  </a:lnTo>
                  <a:lnTo>
                    <a:pt x="636" y="396"/>
                  </a:lnTo>
                  <a:lnTo>
                    <a:pt x="602" y="382"/>
                  </a:lnTo>
                  <a:lnTo>
                    <a:pt x="588" y="428"/>
                  </a:lnTo>
                  <a:lnTo>
                    <a:pt x="588" y="448"/>
                  </a:lnTo>
                  <a:lnTo>
                    <a:pt x="596" y="468"/>
                  </a:lnTo>
                  <a:lnTo>
                    <a:pt x="662" y="536"/>
                  </a:lnTo>
                  <a:lnTo>
                    <a:pt x="740" y="603"/>
                  </a:lnTo>
                  <a:lnTo>
                    <a:pt x="766" y="642"/>
                  </a:lnTo>
                  <a:lnTo>
                    <a:pt x="774" y="665"/>
                  </a:lnTo>
                  <a:lnTo>
                    <a:pt x="777" y="692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29" name="Freeform 347"/>
            <p:cNvSpPr>
              <a:spLocks noChangeAspect="1"/>
            </p:cNvSpPr>
            <p:nvPr/>
          </p:nvSpPr>
          <p:spPr bwMode="auto">
            <a:xfrm>
              <a:off x="3280" y="2869"/>
              <a:ext cx="417" cy="667"/>
            </a:xfrm>
            <a:custGeom>
              <a:avLst/>
              <a:gdLst>
                <a:gd name="T0" fmla="*/ 0 w 1108"/>
                <a:gd name="T1" fmla="*/ 0 h 1728"/>
                <a:gd name="T2" fmla="*/ 0 w 1108"/>
                <a:gd name="T3" fmla="*/ 0 h 1728"/>
                <a:gd name="T4" fmla="*/ 0 w 1108"/>
                <a:gd name="T5" fmla="*/ 0 h 1728"/>
                <a:gd name="T6" fmla="*/ 0 w 1108"/>
                <a:gd name="T7" fmla="*/ 0 h 1728"/>
                <a:gd name="T8" fmla="*/ 0 w 1108"/>
                <a:gd name="T9" fmla="*/ 0 h 1728"/>
                <a:gd name="T10" fmla="*/ 0 w 1108"/>
                <a:gd name="T11" fmla="*/ 0 h 1728"/>
                <a:gd name="T12" fmla="*/ 0 w 1108"/>
                <a:gd name="T13" fmla="*/ 0 h 1728"/>
                <a:gd name="T14" fmla="*/ 0 w 1108"/>
                <a:gd name="T15" fmla="*/ 0 h 1728"/>
                <a:gd name="T16" fmla="*/ 0 w 1108"/>
                <a:gd name="T17" fmla="*/ 0 h 1728"/>
                <a:gd name="T18" fmla="*/ 0 w 1108"/>
                <a:gd name="T19" fmla="*/ 0 h 1728"/>
                <a:gd name="T20" fmla="*/ 0 w 1108"/>
                <a:gd name="T21" fmla="*/ 0 h 1728"/>
                <a:gd name="T22" fmla="*/ 0 w 1108"/>
                <a:gd name="T23" fmla="*/ 0 h 1728"/>
                <a:gd name="T24" fmla="*/ 0 w 1108"/>
                <a:gd name="T25" fmla="*/ 0 h 1728"/>
                <a:gd name="T26" fmla="*/ 0 w 1108"/>
                <a:gd name="T27" fmla="*/ 0 h 1728"/>
                <a:gd name="T28" fmla="*/ 0 w 1108"/>
                <a:gd name="T29" fmla="*/ 0 h 1728"/>
                <a:gd name="T30" fmla="*/ 0 w 1108"/>
                <a:gd name="T31" fmla="*/ 0 h 1728"/>
                <a:gd name="T32" fmla="*/ 0 w 1108"/>
                <a:gd name="T33" fmla="*/ 0 h 1728"/>
                <a:gd name="T34" fmla="*/ 0 w 1108"/>
                <a:gd name="T35" fmla="*/ 0 h 1728"/>
                <a:gd name="T36" fmla="*/ 0 w 1108"/>
                <a:gd name="T37" fmla="*/ 0 h 1728"/>
                <a:gd name="T38" fmla="*/ 0 w 1108"/>
                <a:gd name="T39" fmla="*/ 0 h 1728"/>
                <a:gd name="T40" fmla="*/ 0 w 1108"/>
                <a:gd name="T41" fmla="*/ 0 h 1728"/>
                <a:gd name="T42" fmla="*/ 0 w 1108"/>
                <a:gd name="T43" fmla="*/ 0 h 1728"/>
                <a:gd name="T44" fmla="*/ 0 w 1108"/>
                <a:gd name="T45" fmla="*/ 0 h 1728"/>
                <a:gd name="T46" fmla="*/ 0 w 1108"/>
                <a:gd name="T47" fmla="*/ 0 h 1728"/>
                <a:gd name="T48" fmla="*/ 0 w 1108"/>
                <a:gd name="T49" fmla="*/ 0 h 1728"/>
                <a:gd name="T50" fmla="*/ 0 w 1108"/>
                <a:gd name="T51" fmla="*/ 0 h 1728"/>
                <a:gd name="T52" fmla="*/ 0 w 1108"/>
                <a:gd name="T53" fmla="*/ 0 h 1728"/>
                <a:gd name="T54" fmla="*/ 0 w 1108"/>
                <a:gd name="T55" fmla="*/ 0 h 1728"/>
                <a:gd name="T56" fmla="*/ 0 w 1108"/>
                <a:gd name="T57" fmla="*/ 0 h 1728"/>
                <a:gd name="T58" fmla="*/ 0 w 1108"/>
                <a:gd name="T59" fmla="*/ 0 h 1728"/>
                <a:gd name="T60" fmla="*/ 0 w 1108"/>
                <a:gd name="T61" fmla="*/ 0 h 1728"/>
                <a:gd name="T62" fmla="*/ 0 w 1108"/>
                <a:gd name="T63" fmla="*/ 0 h 1728"/>
                <a:gd name="T64" fmla="*/ 0 w 1108"/>
                <a:gd name="T65" fmla="*/ 0 h 1728"/>
                <a:gd name="T66" fmla="*/ 0 w 1108"/>
                <a:gd name="T67" fmla="*/ 0 h 1728"/>
                <a:gd name="T68" fmla="*/ 0 w 1108"/>
                <a:gd name="T69" fmla="*/ 0 h 1728"/>
                <a:gd name="T70" fmla="*/ 0 w 1108"/>
                <a:gd name="T71" fmla="*/ 0 h 1728"/>
                <a:gd name="T72" fmla="*/ 0 w 1108"/>
                <a:gd name="T73" fmla="*/ 0 h 1728"/>
                <a:gd name="T74" fmla="*/ 0 w 1108"/>
                <a:gd name="T75" fmla="*/ 0 h 1728"/>
                <a:gd name="T76" fmla="*/ 0 w 1108"/>
                <a:gd name="T77" fmla="*/ 0 h 1728"/>
                <a:gd name="T78" fmla="*/ 0 w 1108"/>
                <a:gd name="T79" fmla="*/ 0 h 1728"/>
                <a:gd name="T80" fmla="*/ 0 w 1108"/>
                <a:gd name="T81" fmla="*/ 0 h 1728"/>
                <a:gd name="T82" fmla="*/ 0 w 1108"/>
                <a:gd name="T83" fmla="*/ 0 h 1728"/>
                <a:gd name="T84" fmla="*/ 0 w 1108"/>
                <a:gd name="T85" fmla="*/ 0 h 1728"/>
                <a:gd name="T86" fmla="*/ 0 w 1108"/>
                <a:gd name="T87" fmla="*/ 0 h 1728"/>
                <a:gd name="T88" fmla="*/ 0 w 1108"/>
                <a:gd name="T89" fmla="*/ 0 h 1728"/>
                <a:gd name="T90" fmla="*/ 0 w 1108"/>
                <a:gd name="T91" fmla="*/ 0 h 1728"/>
                <a:gd name="T92" fmla="*/ 0 w 1108"/>
                <a:gd name="T93" fmla="*/ 0 h 1728"/>
                <a:gd name="T94" fmla="*/ 0 w 1108"/>
                <a:gd name="T95" fmla="*/ 0 h 1728"/>
                <a:gd name="T96" fmla="*/ 0 w 1108"/>
                <a:gd name="T97" fmla="*/ 0 h 1728"/>
                <a:gd name="T98" fmla="*/ 0 w 1108"/>
                <a:gd name="T99" fmla="*/ 0 h 1728"/>
                <a:gd name="T100" fmla="*/ 0 w 1108"/>
                <a:gd name="T101" fmla="*/ 0 h 1728"/>
                <a:gd name="T102" fmla="*/ 0 w 1108"/>
                <a:gd name="T103" fmla="*/ 0 h 1728"/>
                <a:gd name="T104" fmla="*/ 0 w 1108"/>
                <a:gd name="T105" fmla="*/ 0 h 1728"/>
                <a:gd name="T106" fmla="*/ 0 w 1108"/>
                <a:gd name="T107" fmla="*/ 0 h 1728"/>
                <a:gd name="T108" fmla="*/ 0 w 1108"/>
                <a:gd name="T109" fmla="*/ 0 h 1728"/>
                <a:gd name="T110" fmla="*/ 0 w 1108"/>
                <a:gd name="T111" fmla="*/ 0 h 1728"/>
                <a:gd name="T112" fmla="*/ 0 w 1108"/>
                <a:gd name="T113" fmla="*/ 0 h 1728"/>
                <a:gd name="T114" fmla="*/ 0 w 1108"/>
                <a:gd name="T115" fmla="*/ 0 h 1728"/>
                <a:gd name="T116" fmla="*/ 0 w 1108"/>
                <a:gd name="T117" fmla="*/ 0 h 1728"/>
                <a:gd name="T118" fmla="*/ 0 w 1108"/>
                <a:gd name="T119" fmla="*/ 0 h 1728"/>
                <a:gd name="T120" fmla="*/ 0 w 1108"/>
                <a:gd name="T121" fmla="*/ 0 h 1728"/>
                <a:gd name="T122" fmla="*/ 0 w 1108"/>
                <a:gd name="T123" fmla="*/ 0 h 1728"/>
                <a:gd name="T124" fmla="*/ 0 w 1108"/>
                <a:gd name="T125" fmla="*/ 0 h 172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08"/>
                <a:gd name="T190" fmla="*/ 0 h 1728"/>
                <a:gd name="T191" fmla="*/ 1108 w 1108"/>
                <a:gd name="T192" fmla="*/ 1728 h 172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08" h="1728">
                  <a:moveTo>
                    <a:pt x="1062" y="334"/>
                  </a:moveTo>
                  <a:lnTo>
                    <a:pt x="979" y="503"/>
                  </a:lnTo>
                  <a:lnTo>
                    <a:pt x="933" y="584"/>
                  </a:lnTo>
                  <a:lnTo>
                    <a:pt x="917" y="629"/>
                  </a:lnTo>
                  <a:lnTo>
                    <a:pt x="915" y="655"/>
                  </a:lnTo>
                  <a:lnTo>
                    <a:pt x="921" y="684"/>
                  </a:lnTo>
                  <a:lnTo>
                    <a:pt x="898" y="706"/>
                  </a:lnTo>
                  <a:lnTo>
                    <a:pt x="886" y="739"/>
                  </a:lnTo>
                  <a:lnTo>
                    <a:pt x="863" y="813"/>
                  </a:lnTo>
                  <a:lnTo>
                    <a:pt x="772" y="948"/>
                  </a:lnTo>
                  <a:lnTo>
                    <a:pt x="694" y="1091"/>
                  </a:lnTo>
                  <a:lnTo>
                    <a:pt x="588" y="1200"/>
                  </a:lnTo>
                  <a:lnTo>
                    <a:pt x="462" y="1292"/>
                  </a:lnTo>
                  <a:lnTo>
                    <a:pt x="339" y="1389"/>
                  </a:lnTo>
                  <a:lnTo>
                    <a:pt x="241" y="1518"/>
                  </a:lnTo>
                  <a:lnTo>
                    <a:pt x="166" y="1616"/>
                  </a:lnTo>
                  <a:lnTo>
                    <a:pt x="92" y="1725"/>
                  </a:lnTo>
                  <a:lnTo>
                    <a:pt x="66" y="1728"/>
                  </a:lnTo>
                  <a:lnTo>
                    <a:pt x="51" y="1703"/>
                  </a:lnTo>
                  <a:lnTo>
                    <a:pt x="15" y="1648"/>
                  </a:lnTo>
                  <a:lnTo>
                    <a:pt x="15" y="1611"/>
                  </a:lnTo>
                  <a:lnTo>
                    <a:pt x="14" y="1573"/>
                  </a:lnTo>
                  <a:lnTo>
                    <a:pt x="9" y="1492"/>
                  </a:lnTo>
                  <a:lnTo>
                    <a:pt x="0" y="1327"/>
                  </a:lnTo>
                  <a:lnTo>
                    <a:pt x="14" y="1174"/>
                  </a:lnTo>
                  <a:lnTo>
                    <a:pt x="80" y="1040"/>
                  </a:lnTo>
                  <a:lnTo>
                    <a:pt x="118" y="1010"/>
                  </a:lnTo>
                  <a:lnTo>
                    <a:pt x="172" y="993"/>
                  </a:lnTo>
                  <a:lnTo>
                    <a:pt x="218" y="976"/>
                  </a:lnTo>
                  <a:lnTo>
                    <a:pt x="241" y="942"/>
                  </a:lnTo>
                  <a:lnTo>
                    <a:pt x="422" y="899"/>
                  </a:lnTo>
                  <a:lnTo>
                    <a:pt x="493" y="859"/>
                  </a:lnTo>
                  <a:lnTo>
                    <a:pt x="545" y="775"/>
                  </a:lnTo>
                  <a:lnTo>
                    <a:pt x="593" y="707"/>
                  </a:lnTo>
                  <a:lnTo>
                    <a:pt x="656" y="653"/>
                  </a:lnTo>
                  <a:lnTo>
                    <a:pt x="712" y="597"/>
                  </a:lnTo>
                  <a:lnTo>
                    <a:pt x="740" y="515"/>
                  </a:lnTo>
                  <a:lnTo>
                    <a:pt x="534" y="469"/>
                  </a:lnTo>
                  <a:lnTo>
                    <a:pt x="332" y="406"/>
                  </a:lnTo>
                  <a:lnTo>
                    <a:pt x="266" y="345"/>
                  </a:lnTo>
                  <a:lnTo>
                    <a:pt x="223" y="276"/>
                  </a:lnTo>
                  <a:lnTo>
                    <a:pt x="190" y="276"/>
                  </a:lnTo>
                  <a:lnTo>
                    <a:pt x="154" y="208"/>
                  </a:lnTo>
                  <a:lnTo>
                    <a:pt x="149" y="171"/>
                  </a:lnTo>
                  <a:lnTo>
                    <a:pt x="158" y="135"/>
                  </a:lnTo>
                  <a:lnTo>
                    <a:pt x="203" y="82"/>
                  </a:lnTo>
                  <a:lnTo>
                    <a:pt x="264" y="148"/>
                  </a:lnTo>
                  <a:lnTo>
                    <a:pt x="332" y="193"/>
                  </a:lnTo>
                  <a:lnTo>
                    <a:pt x="367" y="193"/>
                  </a:lnTo>
                  <a:lnTo>
                    <a:pt x="404" y="188"/>
                  </a:lnTo>
                  <a:lnTo>
                    <a:pt x="470" y="167"/>
                  </a:lnTo>
                  <a:lnTo>
                    <a:pt x="611" y="135"/>
                  </a:lnTo>
                  <a:lnTo>
                    <a:pt x="636" y="113"/>
                  </a:lnTo>
                  <a:lnTo>
                    <a:pt x="671" y="107"/>
                  </a:lnTo>
                  <a:lnTo>
                    <a:pt x="708" y="107"/>
                  </a:lnTo>
                  <a:lnTo>
                    <a:pt x="740" y="95"/>
                  </a:lnTo>
                  <a:lnTo>
                    <a:pt x="832" y="78"/>
                  </a:lnTo>
                  <a:lnTo>
                    <a:pt x="924" y="39"/>
                  </a:lnTo>
                  <a:lnTo>
                    <a:pt x="1013" y="7"/>
                  </a:lnTo>
                  <a:lnTo>
                    <a:pt x="1059" y="0"/>
                  </a:lnTo>
                  <a:lnTo>
                    <a:pt x="1082" y="0"/>
                  </a:lnTo>
                  <a:lnTo>
                    <a:pt x="1108" y="4"/>
                  </a:lnTo>
                  <a:lnTo>
                    <a:pt x="1062" y="334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30" name="Freeform 348"/>
            <p:cNvSpPr>
              <a:spLocks noChangeAspect="1"/>
            </p:cNvSpPr>
            <p:nvPr/>
          </p:nvSpPr>
          <p:spPr bwMode="auto">
            <a:xfrm>
              <a:off x="1583" y="2911"/>
              <a:ext cx="120" cy="287"/>
            </a:xfrm>
            <a:custGeom>
              <a:avLst/>
              <a:gdLst>
                <a:gd name="T0" fmla="*/ 0 w 319"/>
                <a:gd name="T1" fmla="*/ 0 h 743"/>
                <a:gd name="T2" fmla="*/ 0 w 319"/>
                <a:gd name="T3" fmla="*/ 0 h 743"/>
                <a:gd name="T4" fmla="*/ 0 w 319"/>
                <a:gd name="T5" fmla="*/ 0 h 743"/>
                <a:gd name="T6" fmla="*/ 0 w 319"/>
                <a:gd name="T7" fmla="*/ 0 h 743"/>
                <a:gd name="T8" fmla="*/ 0 w 319"/>
                <a:gd name="T9" fmla="*/ 0 h 743"/>
                <a:gd name="T10" fmla="*/ 0 w 319"/>
                <a:gd name="T11" fmla="*/ 0 h 743"/>
                <a:gd name="T12" fmla="*/ 0 w 319"/>
                <a:gd name="T13" fmla="*/ 0 h 743"/>
                <a:gd name="T14" fmla="*/ 0 w 319"/>
                <a:gd name="T15" fmla="*/ 0 h 743"/>
                <a:gd name="T16" fmla="*/ 0 w 319"/>
                <a:gd name="T17" fmla="*/ 0 h 743"/>
                <a:gd name="T18" fmla="*/ 0 w 319"/>
                <a:gd name="T19" fmla="*/ 0 h 743"/>
                <a:gd name="T20" fmla="*/ 0 w 319"/>
                <a:gd name="T21" fmla="*/ 0 h 743"/>
                <a:gd name="T22" fmla="*/ 0 w 319"/>
                <a:gd name="T23" fmla="*/ 0 h 743"/>
                <a:gd name="T24" fmla="*/ 0 w 319"/>
                <a:gd name="T25" fmla="*/ 0 h 743"/>
                <a:gd name="T26" fmla="*/ 0 w 319"/>
                <a:gd name="T27" fmla="*/ 0 h 743"/>
                <a:gd name="T28" fmla="*/ 0 w 319"/>
                <a:gd name="T29" fmla="*/ 0 h 743"/>
                <a:gd name="T30" fmla="*/ 0 w 319"/>
                <a:gd name="T31" fmla="*/ 0 h 743"/>
                <a:gd name="T32" fmla="*/ 0 w 319"/>
                <a:gd name="T33" fmla="*/ 0 h 743"/>
                <a:gd name="T34" fmla="*/ 0 w 319"/>
                <a:gd name="T35" fmla="*/ 0 h 743"/>
                <a:gd name="T36" fmla="*/ 0 w 319"/>
                <a:gd name="T37" fmla="*/ 0 h 743"/>
                <a:gd name="T38" fmla="*/ 0 w 319"/>
                <a:gd name="T39" fmla="*/ 0 h 743"/>
                <a:gd name="T40" fmla="*/ 0 w 319"/>
                <a:gd name="T41" fmla="*/ 0 h 743"/>
                <a:gd name="T42" fmla="*/ 0 w 319"/>
                <a:gd name="T43" fmla="*/ 0 h 743"/>
                <a:gd name="T44" fmla="*/ 0 w 319"/>
                <a:gd name="T45" fmla="*/ 0 h 743"/>
                <a:gd name="T46" fmla="*/ 0 w 319"/>
                <a:gd name="T47" fmla="*/ 0 h 743"/>
                <a:gd name="T48" fmla="*/ 0 w 319"/>
                <a:gd name="T49" fmla="*/ 0 h 743"/>
                <a:gd name="T50" fmla="*/ 0 w 319"/>
                <a:gd name="T51" fmla="*/ 0 h 743"/>
                <a:gd name="T52" fmla="*/ 0 w 319"/>
                <a:gd name="T53" fmla="*/ 0 h 743"/>
                <a:gd name="T54" fmla="*/ 0 w 319"/>
                <a:gd name="T55" fmla="*/ 0 h 743"/>
                <a:gd name="T56" fmla="*/ 0 w 319"/>
                <a:gd name="T57" fmla="*/ 0 h 743"/>
                <a:gd name="T58" fmla="*/ 0 w 319"/>
                <a:gd name="T59" fmla="*/ 0 h 743"/>
                <a:gd name="T60" fmla="*/ 0 w 319"/>
                <a:gd name="T61" fmla="*/ 0 h 743"/>
                <a:gd name="T62" fmla="*/ 0 w 319"/>
                <a:gd name="T63" fmla="*/ 0 h 74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19"/>
                <a:gd name="T97" fmla="*/ 0 h 743"/>
                <a:gd name="T98" fmla="*/ 319 w 319"/>
                <a:gd name="T99" fmla="*/ 743 h 74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19" h="743">
                  <a:moveTo>
                    <a:pt x="296" y="59"/>
                  </a:moveTo>
                  <a:lnTo>
                    <a:pt x="319" y="192"/>
                  </a:lnTo>
                  <a:lnTo>
                    <a:pt x="319" y="220"/>
                  </a:lnTo>
                  <a:lnTo>
                    <a:pt x="316" y="251"/>
                  </a:lnTo>
                  <a:lnTo>
                    <a:pt x="296" y="311"/>
                  </a:lnTo>
                  <a:lnTo>
                    <a:pt x="256" y="349"/>
                  </a:lnTo>
                  <a:lnTo>
                    <a:pt x="231" y="395"/>
                  </a:lnTo>
                  <a:lnTo>
                    <a:pt x="221" y="444"/>
                  </a:lnTo>
                  <a:lnTo>
                    <a:pt x="219" y="472"/>
                  </a:lnTo>
                  <a:lnTo>
                    <a:pt x="218" y="499"/>
                  </a:lnTo>
                  <a:lnTo>
                    <a:pt x="225" y="613"/>
                  </a:lnTo>
                  <a:lnTo>
                    <a:pt x="228" y="671"/>
                  </a:lnTo>
                  <a:lnTo>
                    <a:pt x="228" y="699"/>
                  </a:lnTo>
                  <a:lnTo>
                    <a:pt x="225" y="731"/>
                  </a:lnTo>
                  <a:lnTo>
                    <a:pt x="102" y="743"/>
                  </a:lnTo>
                  <a:lnTo>
                    <a:pt x="93" y="487"/>
                  </a:lnTo>
                  <a:lnTo>
                    <a:pt x="67" y="360"/>
                  </a:lnTo>
                  <a:lnTo>
                    <a:pt x="0" y="252"/>
                  </a:lnTo>
                  <a:lnTo>
                    <a:pt x="0" y="182"/>
                  </a:lnTo>
                  <a:lnTo>
                    <a:pt x="38" y="126"/>
                  </a:lnTo>
                  <a:lnTo>
                    <a:pt x="61" y="120"/>
                  </a:lnTo>
                  <a:lnTo>
                    <a:pt x="87" y="122"/>
                  </a:lnTo>
                  <a:lnTo>
                    <a:pt x="132" y="125"/>
                  </a:lnTo>
                  <a:lnTo>
                    <a:pt x="150" y="114"/>
                  </a:lnTo>
                  <a:lnTo>
                    <a:pt x="167" y="85"/>
                  </a:lnTo>
                  <a:lnTo>
                    <a:pt x="173" y="54"/>
                  </a:lnTo>
                  <a:lnTo>
                    <a:pt x="167" y="30"/>
                  </a:lnTo>
                  <a:lnTo>
                    <a:pt x="161" y="0"/>
                  </a:lnTo>
                  <a:lnTo>
                    <a:pt x="198" y="0"/>
                  </a:lnTo>
                  <a:lnTo>
                    <a:pt x="234" y="2"/>
                  </a:lnTo>
                  <a:lnTo>
                    <a:pt x="267" y="17"/>
                  </a:lnTo>
                  <a:lnTo>
                    <a:pt x="296" y="59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31" name="Freeform 349"/>
            <p:cNvSpPr>
              <a:spLocks noChangeAspect="1"/>
            </p:cNvSpPr>
            <p:nvPr/>
          </p:nvSpPr>
          <p:spPr bwMode="auto">
            <a:xfrm>
              <a:off x="868" y="2913"/>
              <a:ext cx="108" cy="81"/>
            </a:xfrm>
            <a:custGeom>
              <a:avLst/>
              <a:gdLst>
                <a:gd name="T0" fmla="*/ 0 w 284"/>
                <a:gd name="T1" fmla="*/ 0 h 207"/>
                <a:gd name="T2" fmla="*/ 0 w 284"/>
                <a:gd name="T3" fmla="*/ 0 h 207"/>
                <a:gd name="T4" fmla="*/ 0 w 284"/>
                <a:gd name="T5" fmla="*/ 0 h 207"/>
                <a:gd name="T6" fmla="*/ 0 w 284"/>
                <a:gd name="T7" fmla="*/ 0 h 207"/>
                <a:gd name="T8" fmla="*/ 0 w 284"/>
                <a:gd name="T9" fmla="*/ 0 h 207"/>
                <a:gd name="T10" fmla="*/ 0 w 284"/>
                <a:gd name="T11" fmla="*/ 0 h 207"/>
                <a:gd name="T12" fmla="*/ 0 w 284"/>
                <a:gd name="T13" fmla="*/ 0 h 207"/>
                <a:gd name="T14" fmla="*/ 0 w 284"/>
                <a:gd name="T15" fmla="*/ 0 h 207"/>
                <a:gd name="T16" fmla="*/ 0 w 284"/>
                <a:gd name="T17" fmla="*/ 0 h 207"/>
                <a:gd name="T18" fmla="*/ 0 w 284"/>
                <a:gd name="T19" fmla="*/ 0 h 207"/>
                <a:gd name="T20" fmla="*/ 0 w 284"/>
                <a:gd name="T21" fmla="*/ 0 h 207"/>
                <a:gd name="T22" fmla="*/ 0 w 284"/>
                <a:gd name="T23" fmla="*/ 0 h 207"/>
                <a:gd name="T24" fmla="*/ 0 w 284"/>
                <a:gd name="T25" fmla="*/ 0 h 207"/>
                <a:gd name="T26" fmla="*/ 0 w 284"/>
                <a:gd name="T27" fmla="*/ 0 h 207"/>
                <a:gd name="T28" fmla="*/ 0 w 284"/>
                <a:gd name="T29" fmla="*/ 0 h 207"/>
                <a:gd name="T30" fmla="*/ 0 w 284"/>
                <a:gd name="T31" fmla="*/ 0 h 207"/>
                <a:gd name="T32" fmla="*/ 0 w 284"/>
                <a:gd name="T33" fmla="*/ 0 h 207"/>
                <a:gd name="T34" fmla="*/ 0 w 284"/>
                <a:gd name="T35" fmla="*/ 0 h 207"/>
                <a:gd name="T36" fmla="*/ 0 w 284"/>
                <a:gd name="T37" fmla="*/ 0 h 20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4"/>
                <a:gd name="T58" fmla="*/ 0 h 207"/>
                <a:gd name="T59" fmla="*/ 284 w 284"/>
                <a:gd name="T60" fmla="*/ 207 h 20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4" h="207">
                  <a:moveTo>
                    <a:pt x="284" y="6"/>
                  </a:moveTo>
                  <a:lnTo>
                    <a:pt x="268" y="52"/>
                  </a:lnTo>
                  <a:lnTo>
                    <a:pt x="268" y="78"/>
                  </a:lnTo>
                  <a:lnTo>
                    <a:pt x="267" y="106"/>
                  </a:lnTo>
                  <a:lnTo>
                    <a:pt x="265" y="127"/>
                  </a:lnTo>
                  <a:lnTo>
                    <a:pt x="255" y="144"/>
                  </a:lnTo>
                  <a:lnTo>
                    <a:pt x="236" y="153"/>
                  </a:lnTo>
                  <a:lnTo>
                    <a:pt x="201" y="149"/>
                  </a:lnTo>
                  <a:lnTo>
                    <a:pt x="155" y="207"/>
                  </a:lnTo>
                  <a:lnTo>
                    <a:pt x="110" y="196"/>
                  </a:lnTo>
                  <a:lnTo>
                    <a:pt x="98" y="178"/>
                  </a:lnTo>
                  <a:lnTo>
                    <a:pt x="96" y="149"/>
                  </a:lnTo>
                  <a:lnTo>
                    <a:pt x="142" y="102"/>
                  </a:lnTo>
                  <a:lnTo>
                    <a:pt x="73" y="87"/>
                  </a:lnTo>
                  <a:lnTo>
                    <a:pt x="0" y="64"/>
                  </a:lnTo>
                  <a:lnTo>
                    <a:pt x="133" y="18"/>
                  </a:lnTo>
                  <a:lnTo>
                    <a:pt x="202" y="1"/>
                  </a:lnTo>
                  <a:lnTo>
                    <a:pt x="241" y="0"/>
                  </a:lnTo>
                  <a:lnTo>
                    <a:pt x="284" y="6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32" name="Freeform 350"/>
            <p:cNvSpPr>
              <a:spLocks noChangeAspect="1"/>
            </p:cNvSpPr>
            <p:nvPr/>
          </p:nvSpPr>
          <p:spPr bwMode="auto">
            <a:xfrm>
              <a:off x="924" y="2916"/>
              <a:ext cx="301" cy="263"/>
            </a:xfrm>
            <a:custGeom>
              <a:avLst/>
              <a:gdLst>
                <a:gd name="T0" fmla="*/ 0 w 806"/>
                <a:gd name="T1" fmla="*/ 0 h 680"/>
                <a:gd name="T2" fmla="*/ 0 w 806"/>
                <a:gd name="T3" fmla="*/ 0 h 680"/>
                <a:gd name="T4" fmla="*/ 0 w 806"/>
                <a:gd name="T5" fmla="*/ 0 h 680"/>
                <a:gd name="T6" fmla="*/ 0 w 806"/>
                <a:gd name="T7" fmla="*/ 0 h 680"/>
                <a:gd name="T8" fmla="*/ 0 w 806"/>
                <a:gd name="T9" fmla="*/ 0 h 680"/>
                <a:gd name="T10" fmla="*/ 0 w 806"/>
                <a:gd name="T11" fmla="*/ 0 h 680"/>
                <a:gd name="T12" fmla="*/ 0 w 806"/>
                <a:gd name="T13" fmla="*/ 0 h 680"/>
                <a:gd name="T14" fmla="*/ 0 w 806"/>
                <a:gd name="T15" fmla="*/ 0 h 680"/>
                <a:gd name="T16" fmla="*/ 0 w 806"/>
                <a:gd name="T17" fmla="*/ 0 h 680"/>
                <a:gd name="T18" fmla="*/ 0 w 806"/>
                <a:gd name="T19" fmla="*/ 0 h 680"/>
                <a:gd name="T20" fmla="*/ 0 w 806"/>
                <a:gd name="T21" fmla="*/ 0 h 680"/>
                <a:gd name="T22" fmla="*/ 0 w 806"/>
                <a:gd name="T23" fmla="*/ 0 h 680"/>
                <a:gd name="T24" fmla="*/ 0 w 806"/>
                <a:gd name="T25" fmla="*/ 0 h 680"/>
                <a:gd name="T26" fmla="*/ 0 w 806"/>
                <a:gd name="T27" fmla="*/ 0 h 680"/>
                <a:gd name="T28" fmla="*/ 0 w 806"/>
                <a:gd name="T29" fmla="*/ 0 h 680"/>
                <a:gd name="T30" fmla="*/ 0 w 806"/>
                <a:gd name="T31" fmla="*/ 0 h 680"/>
                <a:gd name="T32" fmla="*/ 0 w 806"/>
                <a:gd name="T33" fmla="*/ 0 h 680"/>
                <a:gd name="T34" fmla="*/ 0 w 806"/>
                <a:gd name="T35" fmla="*/ 0 h 680"/>
                <a:gd name="T36" fmla="*/ 0 w 806"/>
                <a:gd name="T37" fmla="*/ 0 h 680"/>
                <a:gd name="T38" fmla="*/ 0 w 806"/>
                <a:gd name="T39" fmla="*/ 0 h 680"/>
                <a:gd name="T40" fmla="*/ 0 w 806"/>
                <a:gd name="T41" fmla="*/ 0 h 680"/>
                <a:gd name="T42" fmla="*/ 0 w 806"/>
                <a:gd name="T43" fmla="*/ 0 h 680"/>
                <a:gd name="T44" fmla="*/ 0 w 806"/>
                <a:gd name="T45" fmla="*/ 0 h 680"/>
                <a:gd name="T46" fmla="*/ 0 w 806"/>
                <a:gd name="T47" fmla="*/ 0 h 680"/>
                <a:gd name="T48" fmla="*/ 0 w 806"/>
                <a:gd name="T49" fmla="*/ 0 h 680"/>
                <a:gd name="T50" fmla="*/ 0 w 806"/>
                <a:gd name="T51" fmla="*/ 0 h 680"/>
                <a:gd name="T52" fmla="*/ 0 w 806"/>
                <a:gd name="T53" fmla="*/ 0 h 680"/>
                <a:gd name="T54" fmla="*/ 0 w 806"/>
                <a:gd name="T55" fmla="*/ 0 h 680"/>
                <a:gd name="T56" fmla="*/ 0 w 806"/>
                <a:gd name="T57" fmla="*/ 0 h 680"/>
                <a:gd name="T58" fmla="*/ 0 w 806"/>
                <a:gd name="T59" fmla="*/ 0 h 680"/>
                <a:gd name="T60" fmla="*/ 0 w 806"/>
                <a:gd name="T61" fmla="*/ 0 h 680"/>
                <a:gd name="T62" fmla="*/ 0 w 806"/>
                <a:gd name="T63" fmla="*/ 0 h 680"/>
                <a:gd name="T64" fmla="*/ 0 w 806"/>
                <a:gd name="T65" fmla="*/ 0 h 680"/>
                <a:gd name="T66" fmla="*/ 0 w 806"/>
                <a:gd name="T67" fmla="*/ 0 h 6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06"/>
                <a:gd name="T103" fmla="*/ 0 h 680"/>
                <a:gd name="T104" fmla="*/ 806 w 806"/>
                <a:gd name="T105" fmla="*/ 680 h 6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06" h="680">
                  <a:moveTo>
                    <a:pt x="376" y="14"/>
                  </a:moveTo>
                  <a:lnTo>
                    <a:pt x="381" y="43"/>
                  </a:lnTo>
                  <a:lnTo>
                    <a:pt x="405" y="55"/>
                  </a:lnTo>
                  <a:lnTo>
                    <a:pt x="461" y="72"/>
                  </a:lnTo>
                  <a:lnTo>
                    <a:pt x="496" y="55"/>
                  </a:lnTo>
                  <a:lnTo>
                    <a:pt x="517" y="46"/>
                  </a:lnTo>
                  <a:lnTo>
                    <a:pt x="545" y="46"/>
                  </a:lnTo>
                  <a:lnTo>
                    <a:pt x="570" y="52"/>
                  </a:lnTo>
                  <a:lnTo>
                    <a:pt x="603" y="32"/>
                  </a:lnTo>
                  <a:lnTo>
                    <a:pt x="625" y="14"/>
                  </a:lnTo>
                  <a:lnTo>
                    <a:pt x="654" y="14"/>
                  </a:lnTo>
                  <a:lnTo>
                    <a:pt x="717" y="155"/>
                  </a:lnTo>
                  <a:lnTo>
                    <a:pt x="797" y="271"/>
                  </a:lnTo>
                  <a:lnTo>
                    <a:pt x="786" y="299"/>
                  </a:lnTo>
                  <a:lnTo>
                    <a:pt x="765" y="330"/>
                  </a:lnTo>
                  <a:lnTo>
                    <a:pt x="754" y="360"/>
                  </a:lnTo>
                  <a:lnTo>
                    <a:pt x="777" y="394"/>
                  </a:lnTo>
                  <a:lnTo>
                    <a:pt x="774" y="416"/>
                  </a:lnTo>
                  <a:lnTo>
                    <a:pt x="780" y="439"/>
                  </a:lnTo>
                  <a:lnTo>
                    <a:pt x="801" y="485"/>
                  </a:lnTo>
                  <a:lnTo>
                    <a:pt x="806" y="520"/>
                  </a:lnTo>
                  <a:lnTo>
                    <a:pt x="758" y="537"/>
                  </a:lnTo>
                  <a:lnTo>
                    <a:pt x="768" y="557"/>
                  </a:lnTo>
                  <a:lnTo>
                    <a:pt x="771" y="583"/>
                  </a:lnTo>
                  <a:lnTo>
                    <a:pt x="738" y="634"/>
                  </a:lnTo>
                  <a:lnTo>
                    <a:pt x="708" y="634"/>
                  </a:lnTo>
                  <a:lnTo>
                    <a:pt x="674" y="660"/>
                  </a:lnTo>
                  <a:lnTo>
                    <a:pt x="674" y="680"/>
                  </a:lnTo>
                  <a:lnTo>
                    <a:pt x="642" y="678"/>
                  </a:lnTo>
                  <a:lnTo>
                    <a:pt x="622" y="664"/>
                  </a:lnTo>
                  <a:lnTo>
                    <a:pt x="611" y="617"/>
                  </a:lnTo>
                  <a:lnTo>
                    <a:pt x="611" y="592"/>
                  </a:lnTo>
                  <a:lnTo>
                    <a:pt x="611" y="565"/>
                  </a:lnTo>
                  <a:lnTo>
                    <a:pt x="583" y="523"/>
                  </a:lnTo>
                  <a:lnTo>
                    <a:pt x="560" y="531"/>
                  </a:lnTo>
                  <a:lnTo>
                    <a:pt x="539" y="552"/>
                  </a:lnTo>
                  <a:lnTo>
                    <a:pt x="517" y="568"/>
                  </a:lnTo>
                  <a:lnTo>
                    <a:pt x="487" y="563"/>
                  </a:lnTo>
                  <a:lnTo>
                    <a:pt x="479" y="519"/>
                  </a:lnTo>
                  <a:lnTo>
                    <a:pt x="479" y="496"/>
                  </a:lnTo>
                  <a:lnTo>
                    <a:pt x="479" y="473"/>
                  </a:lnTo>
                  <a:lnTo>
                    <a:pt x="479" y="451"/>
                  </a:lnTo>
                  <a:lnTo>
                    <a:pt x="474" y="428"/>
                  </a:lnTo>
                  <a:lnTo>
                    <a:pt x="448" y="382"/>
                  </a:lnTo>
                  <a:lnTo>
                    <a:pt x="418" y="348"/>
                  </a:lnTo>
                  <a:lnTo>
                    <a:pt x="381" y="336"/>
                  </a:lnTo>
                  <a:lnTo>
                    <a:pt x="341" y="336"/>
                  </a:lnTo>
                  <a:lnTo>
                    <a:pt x="318" y="336"/>
                  </a:lnTo>
                  <a:lnTo>
                    <a:pt x="292" y="336"/>
                  </a:lnTo>
                  <a:lnTo>
                    <a:pt x="255" y="397"/>
                  </a:lnTo>
                  <a:lnTo>
                    <a:pt x="226" y="423"/>
                  </a:lnTo>
                  <a:lnTo>
                    <a:pt x="206" y="430"/>
                  </a:lnTo>
                  <a:lnTo>
                    <a:pt x="177" y="427"/>
                  </a:lnTo>
                  <a:lnTo>
                    <a:pt x="141" y="365"/>
                  </a:lnTo>
                  <a:lnTo>
                    <a:pt x="85" y="319"/>
                  </a:lnTo>
                  <a:lnTo>
                    <a:pt x="32" y="271"/>
                  </a:lnTo>
                  <a:lnTo>
                    <a:pt x="8" y="201"/>
                  </a:lnTo>
                  <a:lnTo>
                    <a:pt x="0" y="178"/>
                  </a:lnTo>
                  <a:lnTo>
                    <a:pt x="3" y="158"/>
                  </a:lnTo>
                  <a:lnTo>
                    <a:pt x="32" y="135"/>
                  </a:lnTo>
                  <a:lnTo>
                    <a:pt x="118" y="116"/>
                  </a:lnTo>
                  <a:lnTo>
                    <a:pt x="106" y="87"/>
                  </a:lnTo>
                  <a:lnTo>
                    <a:pt x="112" y="57"/>
                  </a:lnTo>
                  <a:lnTo>
                    <a:pt x="137" y="0"/>
                  </a:lnTo>
                  <a:lnTo>
                    <a:pt x="253" y="27"/>
                  </a:lnTo>
                  <a:lnTo>
                    <a:pt x="283" y="29"/>
                  </a:lnTo>
                  <a:lnTo>
                    <a:pt x="315" y="29"/>
                  </a:lnTo>
                  <a:lnTo>
                    <a:pt x="376" y="14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33" name="Freeform 351"/>
            <p:cNvSpPr>
              <a:spLocks noChangeAspect="1"/>
            </p:cNvSpPr>
            <p:nvPr/>
          </p:nvSpPr>
          <p:spPr bwMode="auto">
            <a:xfrm>
              <a:off x="2161" y="2948"/>
              <a:ext cx="540" cy="421"/>
            </a:xfrm>
            <a:custGeom>
              <a:avLst/>
              <a:gdLst>
                <a:gd name="T0" fmla="*/ 0 w 1436"/>
                <a:gd name="T1" fmla="*/ 0 h 1087"/>
                <a:gd name="T2" fmla="*/ 0 w 1436"/>
                <a:gd name="T3" fmla="*/ 0 h 1087"/>
                <a:gd name="T4" fmla="*/ 0 w 1436"/>
                <a:gd name="T5" fmla="*/ 0 h 1087"/>
                <a:gd name="T6" fmla="*/ 0 w 1436"/>
                <a:gd name="T7" fmla="*/ 0 h 1087"/>
                <a:gd name="T8" fmla="*/ 0 w 1436"/>
                <a:gd name="T9" fmla="*/ 0 h 1087"/>
                <a:gd name="T10" fmla="*/ 0 w 1436"/>
                <a:gd name="T11" fmla="*/ 0 h 1087"/>
                <a:gd name="T12" fmla="*/ 0 w 1436"/>
                <a:gd name="T13" fmla="*/ 0 h 1087"/>
                <a:gd name="T14" fmla="*/ 0 w 1436"/>
                <a:gd name="T15" fmla="*/ 0 h 1087"/>
                <a:gd name="T16" fmla="*/ 0 w 1436"/>
                <a:gd name="T17" fmla="*/ 0 h 1087"/>
                <a:gd name="T18" fmla="*/ 0 w 1436"/>
                <a:gd name="T19" fmla="*/ 0 h 1087"/>
                <a:gd name="T20" fmla="*/ 0 w 1436"/>
                <a:gd name="T21" fmla="*/ 0 h 1087"/>
                <a:gd name="T22" fmla="*/ 0 w 1436"/>
                <a:gd name="T23" fmla="*/ 0 h 1087"/>
                <a:gd name="T24" fmla="*/ 0 w 1436"/>
                <a:gd name="T25" fmla="*/ 0 h 1087"/>
                <a:gd name="T26" fmla="*/ 0 w 1436"/>
                <a:gd name="T27" fmla="*/ 0 h 1087"/>
                <a:gd name="T28" fmla="*/ 0 w 1436"/>
                <a:gd name="T29" fmla="*/ 0 h 1087"/>
                <a:gd name="T30" fmla="*/ 0 w 1436"/>
                <a:gd name="T31" fmla="*/ 0 h 1087"/>
                <a:gd name="T32" fmla="*/ 0 w 1436"/>
                <a:gd name="T33" fmla="*/ 0 h 1087"/>
                <a:gd name="T34" fmla="*/ 0 w 1436"/>
                <a:gd name="T35" fmla="*/ 0 h 1087"/>
                <a:gd name="T36" fmla="*/ 0 w 1436"/>
                <a:gd name="T37" fmla="*/ 0 h 1087"/>
                <a:gd name="T38" fmla="*/ 0 w 1436"/>
                <a:gd name="T39" fmla="*/ 0 h 1087"/>
                <a:gd name="T40" fmla="*/ 0 w 1436"/>
                <a:gd name="T41" fmla="*/ 0 h 1087"/>
                <a:gd name="T42" fmla="*/ 0 w 1436"/>
                <a:gd name="T43" fmla="*/ 0 h 1087"/>
                <a:gd name="T44" fmla="*/ 0 w 1436"/>
                <a:gd name="T45" fmla="*/ 0 h 1087"/>
                <a:gd name="T46" fmla="*/ 0 w 1436"/>
                <a:gd name="T47" fmla="*/ 0 h 1087"/>
                <a:gd name="T48" fmla="*/ 0 w 1436"/>
                <a:gd name="T49" fmla="*/ 0 h 1087"/>
                <a:gd name="T50" fmla="*/ 0 w 1436"/>
                <a:gd name="T51" fmla="*/ 0 h 1087"/>
                <a:gd name="T52" fmla="*/ 0 w 1436"/>
                <a:gd name="T53" fmla="*/ 0 h 1087"/>
                <a:gd name="T54" fmla="*/ 0 w 1436"/>
                <a:gd name="T55" fmla="*/ 0 h 1087"/>
                <a:gd name="T56" fmla="*/ 0 w 1436"/>
                <a:gd name="T57" fmla="*/ 0 h 1087"/>
                <a:gd name="T58" fmla="*/ 0 w 1436"/>
                <a:gd name="T59" fmla="*/ 0 h 1087"/>
                <a:gd name="T60" fmla="*/ 0 w 1436"/>
                <a:gd name="T61" fmla="*/ 0 h 1087"/>
                <a:gd name="T62" fmla="*/ 0 w 1436"/>
                <a:gd name="T63" fmla="*/ 0 h 1087"/>
                <a:gd name="T64" fmla="*/ 0 w 1436"/>
                <a:gd name="T65" fmla="*/ 0 h 1087"/>
                <a:gd name="T66" fmla="*/ 0 w 1436"/>
                <a:gd name="T67" fmla="*/ 0 h 1087"/>
                <a:gd name="T68" fmla="*/ 0 w 1436"/>
                <a:gd name="T69" fmla="*/ 0 h 1087"/>
                <a:gd name="T70" fmla="*/ 0 w 1436"/>
                <a:gd name="T71" fmla="*/ 0 h 1087"/>
                <a:gd name="T72" fmla="*/ 0 w 1436"/>
                <a:gd name="T73" fmla="*/ 0 h 1087"/>
                <a:gd name="T74" fmla="*/ 0 w 1436"/>
                <a:gd name="T75" fmla="*/ 0 h 1087"/>
                <a:gd name="T76" fmla="*/ 0 w 1436"/>
                <a:gd name="T77" fmla="*/ 0 h 10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36"/>
                <a:gd name="T118" fmla="*/ 0 h 1087"/>
                <a:gd name="T119" fmla="*/ 1436 w 1436"/>
                <a:gd name="T120" fmla="*/ 1087 h 10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36" h="1087">
                  <a:moveTo>
                    <a:pt x="911" y="0"/>
                  </a:moveTo>
                  <a:lnTo>
                    <a:pt x="935" y="52"/>
                  </a:lnTo>
                  <a:lnTo>
                    <a:pt x="984" y="109"/>
                  </a:lnTo>
                  <a:lnTo>
                    <a:pt x="1014" y="169"/>
                  </a:lnTo>
                  <a:lnTo>
                    <a:pt x="1013" y="203"/>
                  </a:lnTo>
                  <a:lnTo>
                    <a:pt x="990" y="240"/>
                  </a:lnTo>
                  <a:lnTo>
                    <a:pt x="1005" y="272"/>
                  </a:lnTo>
                  <a:lnTo>
                    <a:pt x="1017" y="281"/>
                  </a:lnTo>
                  <a:lnTo>
                    <a:pt x="1042" y="278"/>
                  </a:lnTo>
                  <a:lnTo>
                    <a:pt x="1077" y="324"/>
                  </a:lnTo>
                  <a:lnTo>
                    <a:pt x="1134" y="359"/>
                  </a:lnTo>
                  <a:lnTo>
                    <a:pt x="1185" y="396"/>
                  </a:lnTo>
                  <a:lnTo>
                    <a:pt x="1209" y="453"/>
                  </a:lnTo>
                  <a:lnTo>
                    <a:pt x="1275" y="482"/>
                  </a:lnTo>
                  <a:lnTo>
                    <a:pt x="1309" y="542"/>
                  </a:lnTo>
                  <a:lnTo>
                    <a:pt x="1337" y="600"/>
                  </a:lnTo>
                  <a:lnTo>
                    <a:pt x="1390" y="634"/>
                  </a:lnTo>
                  <a:lnTo>
                    <a:pt x="1426" y="674"/>
                  </a:lnTo>
                  <a:lnTo>
                    <a:pt x="1436" y="719"/>
                  </a:lnTo>
                  <a:lnTo>
                    <a:pt x="1413" y="748"/>
                  </a:lnTo>
                  <a:lnTo>
                    <a:pt x="1381" y="757"/>
                  </a:lnTo>
                  <a:lnTo>
                    <a:pt x="1311" y="737"/>
                  </a:lnTo>
                  <a:lnTo>
                    <a:pt x="1278" y="725"/>
                  </a:lnTo>
                  <a:lnTo>
                    <a:pt x="1245" y="720"/>
                  </a:lnTo>
                  <a:lnTo>
                    <a:pt x="1218" y="734"/>
                  </a:lnTo>
                  <a:lnTo>
                    <a:pt x="1197" y="777"/>
                  </a:lnTo>
                  <a:lnTo>
                    <a:pt x="1139" y="777"/>
                  </a:lnTo>
                  <a:lnTo>
                    <a:pt x="1125" y="751"/>
                  </a:lnTo>
                  <a:lnTo>
                    <a:pt x="1065" y="789"/>
                  </a:lnTo>
                  <a:lnTo>
                    <a:pt x="1031" y="791"/>
                  </a:lnTo>
                  <a:lnTo>
                    <a:pt x="994" y="791"/>
                  </a:lnTo>
                  <a:lnTo>
                    <a:pt x="964" y="791"/>
                  </a:lnTo>
                  <a:lnTo>
                    <a:pt x="935" y="801"/>
                  </a:lnTo>
                  <a:lnTo>
                    <a:pt x="899" y="874"/>
                  </a:lnTo>
                  <a:lnTo>
                    <a:pt x="720" y="849"/>
                  </a:lnTo>
                  <a:lnTo>
                    <a:pt x="563" y="763"/>
                  </a:lnTo>
                  <a:lnTo>
                    <a:pt x="529" y="798"/>
                  </a:lnTo>
                  <a:lnTo>
                    <a:pt x="520" y="820"/>
                  </a:lnTo>
                  <a:lnTo>
                    <a:pt x="517" y="848"/>
                  </a:lnTo>
                  <a:lnTo>
                    <a:pt x="479" y="848"/>
                  </a:lnTo>
                  <a:lnTo>
                    <a:pt x="466" y="964"/>
                  </a:lnTo>
                  <a:lnTo>
                    <a:pt x="437" y="964"/>
                  </a:lnTo>
                  <a:lnTo>
                    <a:pt x="406" y="964"/>
                  </a:lnTo>
                  <a:lnTo>
                    <a:pt x="353" y="961"/>
                  </a:lnTo>
                  <a:lnTo>
                    <a:pt x="330" y="961"/>
                  </a:lnTo>
                  <a:lnTo>
                    <a:pt x="305" y="964"/>
                  </a:lnTo>
                  <a:lnTo>
                    <a:pt x="253" y="990"/>
                  </a:lnTo>
                  <a:lnTo>
                    <a:pt x="236" y="1035"/>
                  </a:lnTo>
                  <a:lnTo>
                    <a:pt x="213" y="1087"/>
                  </a:lnTo>
                  <a:lnTo>
                    <a:pt x="116" y="986"/>
                  </a:lnTo>
                  <a:lnTo>
                    <a:pt x="63" y="880"/>
                  </a:lnTo>
                  <a:lnTo>
                    <a:pt x="0" y="660"/>
                  </a:lnTo>
                  <a:lnTo>
                    <a:pt x="23" y="645"/>
                  </a:lnTo>
                  <a:lnTo>
                    <a:pt x="33" y="619"/>
                  </a:lnTo>
                  <a:lnTo>
                    <a:pt x="43" y="593"/>
                  </a:lnTo>
                  <a:lnTo>
                    <a:pt x="64" y="576"/>
                  </a:lnTo>
                  <a:lnTo>
                    <a:pt x="64" y="545"/>
                  </a:lnTo>
                  <a:lnTo>
                    <a:pt x="81" y="514"/>
                  </a:lnTo>
                  <a:lnTo>
                    <a:pt x="130" y="465"/>
                  </a:lnTo>
                  <a:lnTo>
                    <a:pt x="155" y="467"/>
                  </a:lnTo>
                  <a:lnTo>
                    <a:pt x="181" y="462"/>
                  </a:lnTo>
                  <a:lnTo>
                    <a:pt x="227" y="421"/>
                  </a:lnTo>
                  <a:lnTo>
                    <a:pt x="253" y="448"/>
                  </a:lnTo>
                  <a:lnTo>
                    <a:pt x="291" y="453"/>
                  </a:lnTo>
                  <a:lnTo>
                    <a:pt x="350" y="418"/>
                  </a:lnTo>
                  <a:lnTo>
                    <a:pt x="417" y="399"/>
                  </a:lnTo>
                  <a:lnTo>
                    <a:pt x="476" y="376"/>
                  </a:lnTo>
                  <a:lnTo>
                    <a:pt x="517" y="324"/>
                  </a:lnTo>
                  <a:lnTo>
                    <a:pt x="497" y="293"/>
                  </a:lnTo>
                  <a:lnTo>
                    <a:pt x="497" y="275"/>
                  </a:lnTo>
                  <a:lnTo>
                    <a:pt x="548" y="263"/>
                  </a:lnTo>
                  <a:lnTo>
                    <a:pt x="618" y="260"/>
                  </a:lnTo>
                  <a:lnTo>
                    <a:pt x="644" y="250"/>
                  </a:lnTo>
                  <a:lnTo>
                    <a:pt x="660" y="226"/>
                  </a:lnTo>
                  <a:lnTo>
                    <a:pt x="706" y="204"/>
                  </a:lnTo>
                  <a:lnTo>
                    <a:pt x="736" y="168"/>
                  </a:lnTo>
                  <a:lnTo>
                    <a:pt x="789" y="71"/>
                  </a:lnTo>
                  <a:lnTo>
                    <a:pt x="847" y="20"/>
                  </a:lnTo>
                  <a:lnTo>
                    <a:pt x="911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34" name="Freeform 352"/>
            <p:cNvSpPr>
              <a:spLocks noChangeAspect="1"/>
            </p:cNvSpPr>
            <p:nvPr/>
          </p:nvSpPr>
          <p:spPr bwMode="auto">
            <a:xfrm>
              <a:off x="1420" y="2976"/>
              <a:ext cx="180" cy="305"/>
            </a:xfrm>
            <a:custGeom>
              <a:avLst/>
              <a:gdLst>
                <a:gd name="T0" fmla="*/ 0 w 479"/>
                <a:gd name="T1" fmla="*/ 0 h 789"/>
                <a:gd name="T2" fmla="*/ 0 w 479"/>
                <a:gd name="T3" fmla="*/ 0 h 789"/>
                <a:gd name="T4" fmla="*/ 0 w 479"/>
                <a:gd name="T5" fmla="*/ 0 h 789"/>
                <a:gd name="T6" fmla="*/ 0 w 479"/>
                <a:gd name="T7" fmla="*/ 0 h 789"/>
                <a:gd name="T8" fmla="*/ 0 w 479"/>
                <a:gd name="T9" fmla="*/ 0 h 789"/>
                <a:gd name="T10" fmla="*/ 0 w 479"/>
                <a:gd name="T11" fmla="*/ 0 h 789"/>
                <a:gd name="T12" fmla="*/ 0 w 479"/>
                <a:gd name="T13" fmla="*/ 0 h 789"/>
                <a:gd name="T14" fmla="*/ 0 w 479"/>
                <a:gd name="T15" fmla="*/ 0 h 789"/>
                <a:gd name="T16" fmla="*/ 0 w 479"/>
                <a:gd name="T17" fmla="*/ 0 h 789"/>
                <a:gd name="T18" fmla="*/ 0 w 479"/>
                <a:gd name="T19" fmla="*/ 0 h 789"/>
                <a:gd name="T20" fmla="*/ 0 w 479"/>
                <a:gd name="T21" fmla="*/ 0 h 789"/>
                <a:gd name="T22" fmla="*/ 0 w 479"/>
                <a:gd name="T23" fmla="*/ 0 h 789"/>
                <a:gd name="T24" fmla="*/ 0 w 479"/>
                <a:gd name="T25" fmla="*/ 0 h 789"/>
                <a:gd name="T26" fmla="*/ 0 w 479"/>
                <a:gd name="T27" fmla="*/ 0 h 789"/>
                <a:gd name="T28" fmla="*/ 0 w 479"/>
                <a:gd name="T29" fmla="*/ 0 h 789"/>
                <a:gd name="T30" fmla="*/ 0 w 479"/>
                <a:gd name="T31" fmla="*/ 0 h 789"/>
                <a:gd name="T32" fmla="*/ 0 w 479"/>
                <a:gd name="T33" fmla="*/ 0 h 789"/>
                <a:gd name="T34" fmla="*/ 0 w 479"/>
                <a:gd name="T35" fmla="*/ 0 h 789"/>
                <a:gd name="T36" fmla="*/ 0 w 479"/>
                <a:gd name="T37" fmla="*/ 0 h 789"/>
                <a:gd name="T38" fmla="*/ 0 w 479"/>
                <a:gd name="T39" fmla="*/ 0 h 789"/>
                <a:gd name="T40" fmla="*/ 0 w 479"/>
                <a:gd name="T41" fmla="*/ 0 h 789"/>
                <a:gd name="T42" fmla="*/ 0 w 479"/>
                <a:gd name="T43" fmla="*/ 0 h 789"/>
                <a:gd name="T44" fmla="*/ 0 w 479"/>
                <a:gd name="T45" fmla="*/ 0 h 789"/>
                <a:gd name="T46" fmla="*/ 0 w 479"/>
                <a:gd name="T47" fmla="*/ 0 h 789"/>
                <a:gd name="T48" fmla="*/ 0 w 479"/>
                <a:gd name="T49" fmla="*/ 0 h 789"/>
                <a:gd name="T50" fmla="*/ 0 w 479"/>
                <a:gd name="T51" fmla="*/ 0 h 789"/>
                <a:gd name="T52" fmla="*/ 0 w 479"/>
                <a:gd name="T53" fmla="*/ 0 h 789"/>
                <a:gd name="T54" fmla="*/ 0 w 479"/>
                <a:gd name="T55" fmla="*/ 0 h 789"/>
                <a:gd name="T56" fmla="*/ 0 w 479"/>
                <a:gd name="T57" fmla="*/ 0 h 789"/>
                <a:gd name="T58" fmla="*/ 0 w 479"/>
                <a:gd name="T59" fmla="*/ 0 h 789"/>
                <a:gd name="T60" fmla="*/ 0 w 479"/>
                <a:gd name="T61" fmla="*/ 0 h 789"/>
                <a:gd name="T62" fmla="*/ 0 w 479"/>
                <a:gd name="T63" fmla="*/ 0 h 78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79"/>
                <a:gd name="T97" fmla="*/ 0 h 789"/>
                <a:gd name="T98" fmla="*/ 479 w 479"/>
                <a:gd name="T99" fmla="*/ 789 h 78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79" h="789">
                  <a:moveTo>
                    <a:pt x="318" y="0"/>
                  </a:moveTo>
                  <a:lnTo>
                    <a:pt x="362" y="110"/>
                  </a:lnTo>
                  <a:lnTo>
                    <a:pt x="392" y="230"/>
                  </a:lnTo>
                  <a:lnTo>
                    <a:pt x="421" y="466"/>
                  </a:lnTo>
                  <a:lnTo>
                    <a:pt x="424" y="505"/>
                  </a:lnTo>
                  <a:lnTo>
                    <a:pt x="409" y="537"/>
                  </a:lnTo>
                  <a:lnTo>
                    <a:pt x="479" y="640"/>
                  </a:lnTo>
                  <a:lnTo>
                    <a:pt x="395" y="661"/>
                  </a:lnTo>
                  <a:lnTo>
                    <a:pt x="318" y="701"/>
                  </a:lnTo>
                  <a:lnTo>
                    <a:pt x="169" y="789"/>
                  </a:lnTo>
                  <a:lnTo>
                    <a:pt x="59" y="764"/>
                  </a:lnTo>
                  <a:lnTo>
                    <a:pt x="60" y="744"/>
                  </a:lnTo>
                  <a:lnTo>
                    <a:pt x="55" y="721"/>
                  </a:lnTo>
                  <a:lnTo>
                    <a:pt x="31" y="681"/>
                  </a:lnTo>
                  <a:lnTo>
                    <a:pt x="6" y="641"/>
                  </a:lnTo>
                  <a:lnTo>
                    <a:pt x="0" y="618"/>
                  </a:lnTo>
                  <a:lnTo>
                    <a:pt x="0" y="589"/>
                  </a:lnTo>
                  <a:lnTo>
                    <a:pt x="16" y="473"/>
                  </a:lnTo>
                  <a:lnTo>
                    <a:pt x="29" y="417"/>
                  </a:lnTo>
                  <a:lnTo>
                    <a:pt x="65" y="368"/>
                  </a:lnTo>
                  <a:lnTo>
                    <a:pt x="69" y="344"/>
                  </a:lnTo>
                  <a:lnTo>
                    <a:pt x="71" y="318"/>
                  </a:lnTo>
                  <a:lnTo>
                    <a:pt x="57" y="275"/>
                  </a:lnTo>
                  <a:lnTo>
                    <a:pt x="14" y="181"/>
                  </a:lnTo>
                  <a:lnTo>
                    <a:pt x="35" y="143"/>
                  </a:lnTo>
                  <a:lnTo>
                    <a:pt x="32" y="101"/>
                  </a:lnTo>
                  <a:lnTo>
                    <a:pt x="26" y="60"/>
                  </a:lnTo>
                  <a:lnTo>
                    <a:pt x="28" y="37"/>
                  </a:lnTo>
                  <a:lnTo>
                    <a:pt x="40" y="14"/>
                  </a:lnTo>
                  <a:lnTo>
                    <a:pt x="114" y="14"/>
                  </a:lnTo>
                  <a:lnTo>
                    <a:pt x="189" y="17"/>
                  </a:lnTo>
                  <a:lnTo>
                    <a:pt x="318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35" name="Freeform 353"/>
            <p:cNvSpPr>
              <a:spLocks noChangeAspect="1"/>
            </p:cNvSpPr>
            <p:nvPr/>
          </p:nvSpPr>
          <p:spPr bwMode="auto">
            <a:xfrm>
              <a:off x="1540" y="2976"/>
              <a:ext cx="83" cy="248"/>
            </a:xfrm>
            <a:custGeom>
              <a:avLst/>
              <a:gdLst>
                <a:gd name="T0" fmla="*/ 0 w 219"/>
                <a:gd name="T1" fmla="*/ 0 h 640"/>
                <a:gd name="T2" fmla="*/ 0 w 219"/>
                <a:gd name="T3" fmla="*/ 0 h 640"/>
                <a:gd name="T4" fmla="*/ 0 w 219"/>
                <a:gd name="T5" fmla="*/ 0 h 640"/>
                <a:gd name="T6" fmla="*/ 0 w 219"/>
                <a:gd name="T7" fmla="*/ 0 h 640"/>
                <a:gd name="T8" fmla="*/ 0 w 219"/>
                <a:gd name="T9" fmla="*/ 0 h 640"/>
                <a:gd name="T10" fmla="*/ 0 w 219"/>
                <a:gd name="T11" fmla="*/ 0 h 640"/>
                <a:gd name="T12" fmla="*/ 0 w 219"/>
                <a:gd name="T13" fmla="*/ 0 h 640"/>
                <a:gd name="T14" fmla="*/ 0 w 219"/>
                <a:gd name="T15" fmla="*/ 0 h 640"/>
                <a:gd name="T16" fmla="*/ 0 w 219"/>
                <a:gd name="T17" fmla="*/ 0 h 640"/>
                <a:gd name="T18" fmla="*/ 0 w 219"/>
                <a:gd name="T19" fmla="*/ 0 h 640"/>
                <a:gd name="T20" fmla="*/ 0 w 219"/>
                <a:gd name="T21" fmla="*/ 0 h 640"/>
                <a:gd name="T22" fmla="*/ 0 w 219"/>
                <a:gd name="T23" fmla="*/ 0 h 6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9"/>
                <a:gd name="T37" fmla="*/ 0 h 640"/>
                <a:gd name="T38" fmla="*/ 219 w 219"/>
                <a:gd name="T39" fmla="*/ 640 h 6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9" h="640">
                  <a:moveTo>
                    <a:pt x="117" y="14"/>
                  </a:moveTo>
                  <a:lnTo>
                    <a:pt x="117" y="84"/>
                  </a:lnTo>
                  <a:lnTo>
                    <a:pt x="181" y="189"/>
                  </a:lnTo>
                  <a:lnTo>
                    <a:pt x="210" y="316"/>
                  </a:lnTo>
                  <a:lnTo>
                    <a:pt x="219" y="575"/>
                  </a:lnTo>
                  <a:lnTo>
                    <a:pt x="161" y="640"/>
                  </a:lnTo>
                  <a:lnTo>
                    <a:pt x="91" y="537"/>
                  </a:lnTo>
                  <a:lnTo>
                    <a:pt x="106" y="508"/>
                  </a:lnTo>
                  <a:lnTo>
                    <a:pt x="103" y="466"/>
                  </a:lnTo>
                  <a:lnTo>
                    <a:pt x="77" y="232"/>
                  </a:lnTo>
                  <a:lnTo>
                    <a:pt x="0" y="0"/>
                  </a:lnTo>
                  <a:lnTo>
                    <a:pt x="117" y="14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36" name="Freeform 354"/>
            <p:cNvSpPr>
              <a:spLocks noChangeAspect="1"/>
            </p:cNvSpPr>
            <p:nvPr/>
          </p:nvSpPr>
          <p:spPr bwMode="auto">
            <a:xfrm>
              <a:off x="1191" y="3003"/>
              <a:ext cx="256" cy="304"/>
            </a:xfrm>
            <a:custGeom>
              <a:avLst/>
              <a:gdLst>
                <a:gd name="T0" fmla="*/ 0 w 680"/>
                <a:gd name="T1" fmla="*/ 0 h 789"/>
                <a:gd name="T2" fmla="*/ 0 w 680"/>
                <a:gd name="T3" fmla="*/ 0 h 789"/>
                <a:gd name="T4" fmla="*/ 0 w 680"/>
                <a:gd name="T5" fmla="*/ 0 h 789"/>
                <a:gd name="T6" fmla="*/ 0 w 680"/>
                <a:gd name="T7" fmla="*/ 0 h 789"/>
                <a:gd name="T8" fmla="*/ 0 w 680"/>
                <a:gd name="T9" fmla="*/ 0 h 789"/>
                <a:gd name="T10" fmla="*/ 0 w 680"/>
                <a:gd name="T11" fmla="*/ 0 h 789"/>
                <a:gd name="T12" fmla="*/ 0 w 680"/>
                <a:gd name="T13" fmla="*/ 0 h 789"/>
                <a:gd name="T14" fmla="*/ 0 w 680"/>
                <a:gd name="T15" fmla="*/ 0 h 789"/>
                <a:gd name="T16" fmla="*/ 0 w 680"/>
                <a:gd name="T17" fmla="*/ 0 h 789"/>
                <a:gd name="T18" fmla="*/ 0 w 680"/>
                <a:gd name="T19" fmla="*/ 0 h 789"/>
                <a:gd name="T20" fmla="*/ 0 w 680"/>
                <a:gd name="T21" fmla="*/ 0 h 789"/>
                <a:gd name="T22" fmla="*/ 0 w 680"/>
                <a:gd name="T23" fmla="*/ 0 h 789"/>
                <a:gd name="T24" fmla="*/ 0 w 680"/>
                <a:gd name="T25" fmla="*/ 0 h 789"/>
                <a:gd name="T26" fmla="*/ 0 w 680"/>
                <a:gd name="T27" fmla="*/ 0 h 789"/>
                <a:gd name="T28" fmla="*/ 0 w 680"/>
                <a:gd name="T29" fmla="*/ 0 h 789"/>
                <a:gd name="T30" fmla="*/ 0 w 680"/>
                <a:gd name="T31" fmla="*/ 0 h 789"/>
                <a:gd name="T32" fmla="*/ 0 w 680"/>
                <a:gd name="T33" fmla="*/ 0 h 789"/>
                <a:gd name="T34" fmla="*/ 0 w 680"/>
                <a:gd name="T35" fmla="*/ 0 h 789"/>
                <a:gd name="T36" fmla="*/ 0 w 680"/>
                <a:gd name="T37" fmla="*/ 0 h 789"/>
                <a:gd name="T38" fmla="*/ 0 w 680"/>
                <a:gd name="T39" fmla="*/ 0 h 789"/>
                <a:gd name="T40" fmla="*/ 0 w 680"/>
                <a:gd name="T41" fmla="*/ 0 h 789"/>
                <a:gd name="T42" fmla="*/ 0 w 680"/>
                <a:gd name="T43" fmla="*/ 0 h 789"/>
                <a:gd name="T44" fmla="*/ 0 w 680"/>
                <a:gd name="T45" fmla="*/ 0 h 789"/>
                <a:gd name="T46" fmla="*/ 0 w 680"/>
                <a:gd name="T47" fmla="*/ 0 h 789"/>
                <a:gd name="T48" fmla="*/ 0 w 680"/>
                <a:gd name="T49" fmla="*/ 0 h 789"/>
                <a:gd name="T50" fmla="*/ 0 w 680"/>
                <a:gd name="T51" fmla="*/ 0 h 789"/>
                <a:gd name="T52" fmla="*/ 0 w 680"/>
                <a:gd name="T53" fmla="*/ 0 h 789"/>
                <a:gd name="T54" fmla="*/ 0 w 680"/>
                <a:gd name="T55" fmla="*/ 0 h 789"/>
                <a:gd name="T56" fmla="*/ 0 w 680"/>
                <a:gd name="T57" fmla="*/ 0 h 789"/>
                <a:gd name="T58" fmla="*/ 0 w 680"/>
                <a:gd name="T59" fmla="*/ 0 h 789"/>
                <a:gd name="T60" fmla="*/ 0 w 680"/>
                <a:gd name="T61" fmla="*/ 0 h 789"/>
                <a:gd name="T62" fmla="*/ 0 w 680"/>
                <a:gd name="T63" fmla="*/ 0 h 789"/>
                <a:gd name="T64" fmla="*/ 0 w 680"/>
                <a:gd name="T65" fmla="*/ 0 h 789"/>
                <a:gd name="T66" fmla="*/ 0 w 680"/>
                <a:gd name="T67" fmla="*/ 0 h 789"/>
                <a:gd name="T68" fmla="*/ 0 w 680"/>
                <a:gd name="T69" fmla="*/ 0 h 789"/>
                <a:gd name="T70" fmla="*/ 0 w 680"/>
                <a:gd name="T71" fmla="*/ 0 h 789"/>
                <a:gd name="T72" fmla="*/ 0 w 680"/>
                <a:gd name="T73" fmla="*/ 0 h 789"/>
                <a:gd name="T74" fmla="*/ 0 w 680"/>
                <a:gd name="T75" fmla="*/ 0 h 789"/>
                <a:gd name="T76" fmla="*/ 0 w 680"/>
                <a:gd name="T77" fmla="*/ 0 h 789"/>
                <a:gd name="T78" fmla="*/ 0 w 680"/>
                <a:gd name="T79" fmla="*/ 0 h 789"/>
                <a:gd name="T80" fmla="*/ 0 w 680"/>
                <a:gd name="T81" fmla="*/ 0 h 789"/>
                <a:gd name="T82" fmla="*/ 0 w 680"/>
                <a:gd name="T83" fmla="*/ 0 h 789"/>
                <a:gd name="T84" fmla="*/ 0 w 680"/>
                <a:gd name="T85" fmla="*/ 0 h 789"/>
                <a:gd name="T86" fmla="*/ 0 w 680"/>
                <a:gd name="T87" fmla="*/ 0 h 789"/>
                <a:gd name="T88" fmla="*/ 0 w 680"/>
                <a:gd name="T89" fmla="*/ 0 h 789"/>
                <a:gd name="T90" fmla="*/ 0 w 680"/>
                <a:gd name="T91" fmla="*/ 0 h 789"/>
                <a:gd name="T92" fmla="*/ 0 w 680"/>
                <a:gd name="T93" fmla="*/ 0 h 789"/>
                <a:gd name="T94" fmla="*/ 0 w 680"/>
                <a:gd name="T95" fmla="*/ 0 h 789"/>
                <a:gd name="T96" fmla="*/ 0 w 680"/>
                <a:gd name="T97" fmla="*/ 0 h 789"/>
                <a:gd name="T98" fmla="*/ 0 w 680"/>
                <a:gd name="T99" fmla="*/ 0 h 789"/>
                <a:gd name="T100" fmla="*/ 0 w 680"/>
                <a:gd name="T101" fmla="*/ 0 h 789"/>
                <a:gd name="T102" fmla="*/ 0 w 680"/>
                <a:gd name="T103" fmla="*/ 0 h 789"/>
                <a:gd name="T104" fmla="*/ 0 w 680"/>
                <a:gd name="T105" fmla="*/ 0 h 789"/>
                <a:gd name="T106" fmla="*/ 0 w 680"/>
                <a:gd name="T107" fmla="*/ 0 h 789"/>
                <a:gd name="T108" fmla="*/ 0 w 680"/>
                <a:gd name="T109" fmla="*/ 0 h 789"/>
                <a:gd name="T110" fmla="*/ 0 w 680"/>
                <a:gd name="T111" fmla="*/ 0 h 789"/>
                <a:gd name="T112" fmla="*/ 0 w 680"/>
                <a:gd name="T113" fmla="*/ 0 h 78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80"/>
                <a:gd name="T172" fmla="*/ 0 h 789"/>
                <a:gd name="T173" fmla="*/ 680 w 680"/>
                <a:gd name="T174" fmla="*/ 789 h 78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80" h="789">
                  <a:moveTo>
                    <a:pt x="336" y="26"/>
                  </a:moveTo>
                  <a:lnTo>
                    <a:pt x="367" y="35"/>
                  </a:lnTo>
                  <a:lnTo>
                    <a:pt x="386" y="61"/>
                  </a:lnTo>
                  <a:lnTo>
                    <a:pt x="398" y="89"/>
                  </a:lnTo>
                  <a:lnTo>
                    <a:pt x="421" y="109"/>
                  </a:lnTo>
                  <a:lnTo>
                    <a:pt x="465" y="129"/>
                  </a:lnTo>
                  <a:lnTo>
                    <a:pt x="507" y="112"/>
                  </a:lnTo>
                  <a:lnTo>
                    <a:pt x="554" y="94"/>
                  </a:lnTo>
                  <a:lnTo>
                    <a:pt x="585" y="94"/>
                  </a:lnTo>
                  <a:lnTo>
                    <a:pt x="622" y="109"/>
                  </a:lnTo>
                  <a:lnTo>
                    <a:pt x="663" y="200"/>
                  </a:lnTo>
                  <a:lnTo>
                    <a:pt x="679" y="242"/>
                  </a:lnTo>
                  <a:lnTo>
                    <a:pt x="680" y="267"/>
                  </a:lnTo>
                  <a:lnTo>
                    <a:pt x="673" y="296"/>
                  </a:lnTo>
                  <a:lnTo>
                    <a:pt x="639" y="341"/>
                  </a:lnTo>
                  <a:lnTo>
                    <a:pt x="624" y="398"/>
                  </a:lnTo>
                  <a:lnTo>
                    <a:pt x="608" y="517"/>
                  </a:lnTo>
                  <a:lnTo>
                    <a:pt x="607" y="542"/>
                  </a:lnTo>
                  <a:lnTo>
                    <a:pt x="613" y="565"/>
                  </a:lnTo>
                  <a:lnTo>
                    <a:pt x="637" y="608"/>
                  </a:lnTo>
                  <a:lnTo>
                    <a:pt x="662" y="646"/>
                  </a:lnTo>
                  <a:lnTo>
                    <a:pt x="668" y="668"/>
                  </a:lnTo>
                  <a:lnTo>
                    <a:pt x="667" y="692"/>
                  </a:lnTo>
                  <a:lnTo>
                    <a:pt x="516" y="658"/>
                  </a:lnTo>
                  <a:lnTo>
                    <a:pt x="481" y="658"/>
                  </a:lnTo>
                  <a:lnTo>
                    <a:pt x="444" y="662"/>
                  </a:lnTo>
                  <a:lnTo>
                    <a:pt x="370" y="678"/>
                  </a:lnTo>
                  <a:lnTo>
                    <a:pt x="111" y="789"/>
                  </a:lnTo>
                  <a:lnTo>
                    <a:pt x="111" y="761"/>
                  </a:lnTo>
                  <a:lnTo>
                    <a:pt x="115" y="729"/>
                  </a:lnTo>
                  <a:lnTo>
                    <a:pt x="126" y="660"/>
                  </a:lnTo>
                  <a:lnTo>
                    <a:pt x="126" y="631"/>
                  </a:lnTo>
                  <a:lnTo>
                    <a:pt x="119" y="603"/>
                  </a:lnTo>
                  <a:lnTo>
                    <a:pt x="65" y="568"/>
                  </a:lnTo>
                  <a:lnTo>
                    <a:pt x="0" y="549"/>
                  </a:lnTo>
                  <a:lnTo>
                    <a:pt x="26" y="407"/>
                  </a:lnTo>
                  <a:lnTo>
                    <a:pt x="45" y="356"/>
                  </a:lnTo>
                  <a:lnTo>
                    <a:pt x="54" y="321"/>
                  </a:lnTo>
                  <a:lnTo>
                    <a:pt x="54" y="301"/>
                  </a:lnTo>
                  <a:lnTo>
                    <a:pt x="46" y="278"/>
                  </a:lnTo>
                  <a:lnTo>
                    <a:pt x="74" y="282"/>
                  </a:lnTo>
                  <a:lnTo>
                    <a:pt x="105" y="264"/>
                  </a:lnTo>
                  <a:lnTo>
                    <a:pt x="77" y="247"/>
                  </a:lnTo>
                  <a:lnTo>
                    <a:pt x="72" y="218"/>
                  </a:lnTo>
                  <a:lnTo>
                    <a:pt x="71" y="189"/>
                  </a:lnTo>
                  <a:lnTo>
                    <a:pt x="46" y="167"/>
                  </a:lnTo>
                  <a:lnTo>
                    <a:pt x="42" y="129"/>
                  </a:lnTo>
                  <a:lnTo>
                    <a:pt x="49" y="100"/>
                  </a:lnTo>
                  <a:lnTo>
                    <a:pt x="85" y="44"/>
                  </a:lnTo>
                  <a:lnTo>
                    <a:pt x="169" y="71"/>
                  </a:lnTo>
                  <a:lnTo>
                    <a:pt x="198" y="49"/>
                  </a:lnTo>
                  <a:lnTo>
                    <a:pt x="214" y="38"/>
                  </a:lnTo>
                  <a:lnTo>
                    <a:pt x="214" y="12"/>
                  </a:lnTo>
                  <a:lnTo>
                    <a:pt x="240" y="0"/>
                  </a:lnTo>
                  <a:lnTo>
                    <a:pt x="263" y="17"/>
                  </a:lnTo>
                  <a:lnTo>
                    <a:pt x="272" y="44"/>
                  </a:lnTo>
                  <a:lnTo>
                    <a:pt x="336" y="26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37" name="Freeform 355"/>
            <p:cNvSpPr>
              <a:spLocks noChangeAspect="1"/>
            </p:cNvSpPr>
            <p:nvPr/>
          </p:nvSpPr>
          <p:spPr bwMode="auto">
            <a:xfrm>
              <a:off x="991" y="3045"/>
              <a:ext cx="117" cy="138"/>
            </a:xfrm>
            <a:custGeom>
              <a:avLst/>
              <a:gdLst>
                <a:gd name="T0" fmla="*/ 0 w 310"/>
                <a:gd name="T1" fmla="*/ 0 h 358"/>
                <a:gd name="T2" fmla="*/ 0 w 310"/>
                <a:gd name="T3" fmla="*/ 0 h 358"/>
                <a:gd name="T4" fmla="*/ 0 w 310"/>
                <a:gd name="T5" fmla="*/ 0 h 358"/>
                <a:gd name="T6" fmla="*/ 0 w 310"/>
                <a:gd name="T7" fmla="*/ 0 h 358"/>
                <a:gd name="T8" fmla="*/ 0 w 310"/>
                <a:gd name="T9" fmla="*/ 0 h 358"/>
                <a:gd name="T10" fmla="*/ 0 w 310"/>
                <a:gd name="T11" fmla="*/ 0 h 358"/>
                <a:gd name="T12" fmla="*/ 0 w 310"/>
                <a:gd name="T13" fmla="*/ 0 h 358"/>
                <a:gd name="T14" fmla="*/ 0 w 310"/>
                <a:gd name="T15" fmla="*/ 0 h 358"/>
                <a:gd name="T16" fmla="*/ 0 w 310"/>
                <a:gd name="T17" fmla="*/ 0 h 358"/>
                <a:gd name="T18" fmla="*/ 0 w 310"/>
                <a:gd name="T19" fmla="*/ 0 h 358"/>
                <a:gd name="T20" fmla="*/ 0 w 310"/>
                <a:gd name="T21" fmla="*/ 0 h 358"/>
                <a:gd name="T22" fmla="*/ 0 w 310"/>
                <a:gd name="T23" fmla="*/ 0 h 358"/>
                <a:gd name="T24" fmla="*/ 0 w 310"/>
                <a:gd name="T25" fmla="*/ 0 h 358"/>
                <a:gd name="T26" fmla="*/ 0 w 310"/>
                <a:gd name="T27" fmla="*/ 0 h 358"/>
                <a:gd name="T28" fmla="*/ 0 w 310"/>
                <a:gd name="T29" fmla="*/ 0 h 358"/>
                <a:gd name="T30" fmla="*/ 0 w 310"/>
                <a:gd name="T31" fmla="*/ 0 h 358"/>
                <a:gd name="T32" fmla="*/ 0 w 310"/>
                <a:gd name="T33" fmla="*/ 0 h 358"/>
                <a:gd name="T34" fmla="*/ 0 w 310"/>
                <a:gd name="T35" fmla="*/ 0 h 358"/>
                <a:gd name="T36" fmla="*/ 0 w 310"/>
                <a:gd name="T37" fmla="*/ 0 h 358"/>
                <a:gd name="T38" fmla="*/ 0 w 310"/>
                <a:gd name="T39" fmla="*/ 0 h 358"/>
                <a:gd name="T40" fmla="*/ 0 w 310"/>
                <a:gd name="T41" fmla="*/ 0 h 358"/>
                <a:gd name="T42" fmla="*/ 0 w 310"/>
                <a:gd name="T43" fmla="*/ 0 h 358"/>
                <a:gd name="T44" fmla="*/ 0 w 310"/>
                <a:gd name="T45" fmla="*/ 0 h 358"/>
                <a:gd name="T46" fmla="*/ 0 w 310"/>
                <a:gd name="T47" fmla="*/ 0 h 35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10"/>
                <a:gd name="T73" fmla="*/ 0 h 358"/>
                <a:gd name="T74" fmla="*/ 310 w 310"/>
                <a:gd name="T75" fmla="*/ 358 h 35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10" h="358">
                  <a:moveTo>
                    <a:pt x="310" y="229"/>
                  </a:moveTo>
                  <a:lnTo>
                    <a:pt x="284" y="295"/>
                  </a:lnTo>
                  <a:lnTo>
                    <a:pt x="254" y="330"/>
                  </a:lnTo>
                  <a:lnTo>
                    <a:pt x="213" y="358"/>
                  </a:lnTo>
                  <a:lnTo>
                    <a:pt x="142" y="343"/>
                  </a:lnTo>
                  <a:lnTo>
                    <a:pt x="87" y="307"/>
                  </a:lnTo>
                  <a:lnTo>
                    <a:pt x="12" y="189"/>
                  </a:lnTo>
                  <a:lnTo>
                    <a:pt x="13" y="166"/>
                  </a:lnTo>
                  <a:lnTo>
                    <a:pt x="6" y="143"/>
                  </a:lnTo>
                  <a:lnTo>
                    <a:pt x="0" y="120"/>
                  </a:lnTo>
                  <a:lnTo>
                    <a:pt x="0" y="93"/>
                  </a:lnTo>
                  <a:lnTo>
                    <a:pt x="26" y="96"/>
                  </a:lnTo>
                  <a:lnTo>
                    <a:pt x="46" y="91"/>
                  </a:lnTo>
                  <a:lnTo>
                    <a:pt x="75" y="65"/>
                  </a:lnTo>
                  <a:lnTo>
                    <a:pt x="115" y="2"/>
                  </a:lnTo>
                  <a:lnTo>
                    <a:pt x="136" y="2"/>
                  </a:lnTo>
                  <a:lnTo>
                    <a:pt x="159" y="2"/>
                  </a:lnTo>
                  <a:lnTo>
                    <a:pt x="202" y="0"/>
                  </a:lnTo>
                  <a:lnTo>
                    <a:pt x="238" y="10"/>
                  </a:lnTo>
                  <a:lnTo>
                    <a:pt x="271" y="48"/>
                  </a:lnTo>
                  <a:lnTo>
                    <a:pt x="294" y="93"/>
                  </a:lnTo>
                  <a:lnTo>
                    <a:pt x="302" y="139"/>
                  </a:lnTo>
                  <a:lnTo>
                    <a:pt x="302" y="183"/>
                  </a:lnTo>
                  <a:lnTo>
                    <a:pt x="310" y="229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38" name="Freeform 356" descr="ひし形 (強調)"/>
            <p:cNvSpPr>
              <a:spLocks noChangeAspect="1"/>
            </p:cNvSpPr>
            <p:nvPr/>
          </p:nvSpPr>
          <p:spPr bwMode="auto">
            <a:xfrm>
              <a:off x="1070" y="3117"/>
              <a:ext cx="169" cy="190"/>
            </a:xfrm>
            <a:custGeom>
              <a:avLst/>
              <a:gdLst>
                <a:gd name="T0" fmla="*/ 0 w 450"/>
                <a:gd name="T1" fmla="*/ 0 h 494"/>
                <a:gd name="T2" fmla="*/ 0 w 450"/>
                <a:gd name="T3" fmla="*/ 0 h 494"/>
                <a:gd name="T4" fmla="*/ 0 w 450"/>
                <a:gd name="T5" fmla="*/ 0 h 494"/>
                <a:gd name="T6" fmla="*/ 0 w 450"/>
                <a:gd name="T7" fmla="*/ 0 h 494"/>
                <a:gd name="T8" fmla="*/ 0 w 450"/>
                <a:gd name="T9" fmla="*/ 0 h 494"/>
                <a:gd name="T10" fmla="*/ 0 w 450"/>
                <a:gd name="T11" fmla="*/ 0 h 494"/>
                <a:gd name="T12" fmla="*/ 0 w 450"/>
                <a:gd name="T13" fmla="*/ 0 h 494"/>
                <a:gd name="T14" fmla="*/ 0 w 450"/>
                <a:gd name="T15" fmla="*/ 0 h 494"/>
                <a:gd name="T16" fmla="*/ 0 w 450"/>
                <a:gd name="T17" fmla="*/ 0 h 494"/>
                <a:gd name="T18" fmla="*/ 0 w 450"/>
                <a:gd name="T19" fmla="*/ 0 h 494"/>
                <a:gd name="T20" fmla="*/ 0 w 450"/>
                <a:gd name="T21" fmla="*/ 0 h 494"/>
                <a:gd name="T22" fmla="*/ 0 w 450"/>
                <a:gd name="T23" fmla="*/ 0 h 494"/>
                <a:gd name="T24" fmla="*/ 0 w 450"/>
                <a:gd name="T25" fmla="*/ 0 h 494"/>
                <a:gd name="T26" fmla="*/ 0 w 450"/>
                <a:gd name="T27" fmla="*/ 0 h 494"/>
                <a:gd name="T28" fmla="*/ 0 w 450"/>
                <a:gd name="T29" fmla="*/ 0 h 494"/>
                <a:gd name="T30" fmla="*/ 0 w 450"/>
                <a:gd name="T31" fmla="*/ 0 h 494"/>
                <a:gd name="T32" fmla="*/ 0 w 450"/>
                <a:gd name="T33" fmla="*/ 0 h 494"/>
                <a:gd name="T34" fmla="*/ 0 w 450"/>
                <a:gd name="T35" fmla="*/ 0 h 494"/>
                <a:gd name="T36" fmla="*/ 0 w 450"/>
                <a:gd name="T37" fmla="*/ 0 h 494"/>
                <a:gd name="T38" fmla="*/ 0 w 450"/>
                <a:gd name="T39" fmla="*/ 0 h 494"/>
                <a:gd name="T40" fmla="*/ 0 w 450"/>
                <a:gd name="T41" fmla="*/ 0 h 494"/>
                <a:gd name="T42" fmla="*/ 0 w 450"/>
                <a:gd name="T43" fmla="*/ 0 h 494"/>
                <a:gd name="T44" fmla="*/ 0 w 450"/>
                <a:gd name="T45" fmla="*/ 0 h 494"/>
                <a:gd name="T46" fmla="*/ 0 w 450"/>
                <a:gd name="T47" fmla="*/ 0 h 494"/>
                <a:gd name="T48" fmla="*/ 0 w 450"/>
                <a:gd name="T49" fmla="*/ 0 h 494"/>
                <a:gd name="T50" fmla="*/ 0 w 450"/>
                <a:gd name="T51" fmla="*/ 0 h 494"/>
                <a:gd name="T52" fmla="*/ 0 w 450"/>
                <a:gd name="T53" fmla="*/ 0 h 494"/>
                <a:gd name="T54" fmla="*/ 0 w 450"/>
                <a:gd name="T55" fmla="*/ 0 h 494"/>
                <a:gd name="T56" fmla="*/ 0 w 450"/>
                <a:gd name="T57" fmla="*/ 0 h 494"/>
                <a:gd name="T58" fmla="*/ 0 w 450"/>
                <a:gd name="T59" fmla="*/ 0 h 49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50"/>
                <a:gd name="T91" fmla="*/ 0 h 494"/>
                <a:gd name="T92" fmla="*/ 450 w 450"/>
                <a:gd name="T93" fmla="*/ 494 h 49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50" h="494">
                  <a:moveTo>
                    <a:pt x="238" y="99"/>
                  </a:moveTo>
                  <a:lnTo>
                    <a:pt x="252" y="132"/>
                  </a:lnTo>
                  <a:lnTo>
                    <a:pt x="273" y="133"/>
                  </a:lnTo>
                  <a:lnTo>
                    <a:pt x="292" y="118"/>
                  </a:lnTo>
                  <a:lnTo>
                    <a:pt x="313" y="104"/>
                  </a:lnTo>
                  <a:lnTo>
                    <a:pt x="327" y="103"/>
                  </a:lnTo>
                  <a:lnTo>
                    <a:pt x="348" y="112"/>
                  </a:lnTo>
                  <a:lnTo>
                    <a:pt x="322" y="254"/>
                  </a:lnTo>
                  <a:lnTo>
                    <a:pt x="387" y="273"/>
                  </a:lnTo>
                  <a:lnTo>
                    <a:pt x="439" y="304"/>
                  </a:lnTo>
                  <a:lnTo>
                    <a:pt x="448" y="330"/>
                  </a:lnTo>
                  <a:lnTo>
                    <a:pt x="450" y="362"/>
                  </a:lnTo>
                  <a:lnTo>
                    <a:pt x="441" y="429"/>
                  </a:lnTo>
                  <a:lnTo>
                    <a:pt x="436" y="462"/>
                  </a:lnTo>
                  <a:lnTo>
                    <a:pt x="433" y="494"/>
                  </a:lnTo>
                  <a:lnTo>
                    <a:pt x="262" y="422"/>
                  </a:lnTo>
                  <a:lnTo>
                    <a:pt x="189" y="362"/>
                  </a:lnTo>
                  <a:lnTo>
                    <a:pt x="129" y="281"/>
                  </a:lnTo>
                  <a:lnTo>
                    <a:pt x="52" y="245"/>
                  </a:lnTo>
                  <a:lnTo>
                    <a:pt x="0" y="170"/>
                  </a:lnTo>
                  <a:lnTo>
                    <a:pt x="57" y="116"/>
                  </a:lnTo>
                  <a:lnTo>
                    <a:pt x="86" y="84"/>
                  </a:lnTo>
                  <a:lnTo>
                    <a:pt x="94" y="66"/>
                  </a:lnTo>
                  <a:lnTo>
                    <a:pt x="97" y="41"/>
                  </a:lnTo>
                  <a:lnTo>
                    <a:pt x="144" y="3"/>
                  </a:lnTo>
                  <a:lnTo>
                    <a:pt x="167" y="0"/>
                  </a:lnTo>
                  <a:lnTo>
                    <a:pt x="193" y="7"/>
                  </a:lnTo>
                  <a:lnTo>
                    <a:pt x="229" y="43"/>
                  </a:lnTo>
                  <a:lnTo>
                    <a:pt x="238" y="69"/>
                  </a:lnTo>
                  <a:lnTo>
                    <a:pt x="238" y="99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39" name="Freeform 357"/>
            <p:cNvSpPr>
              <a:spLocks noChangeAspect="1"/>
            </p:cNvSpPr>
            <p:nvPr/>
          </p:nvSpPr>
          <p:spPr bwMode="auto">
            <a:xfrm>
              <a:off x="2090" y="3226"/>
              <a:ext cx="786" cy="909"/>
            </a:xfrm>
            <a:custGeom>
              <a:avLst/>
              <a:gdLst>
                <a:gd name="T0" fmla="*/ 0 w 2090"/>
                <a:gd name="T1" fmla="*/ 0 h 2357"/>
                <a:gd name="T2" fmla="*/ 0 w 2090"/>
                <a:gd name="T3" fmla="*/ 0 h 2357"/>
                <a:gd name="T4" fmla="*/ 0 w 2090"/>
                <a:gd name="T5" fmla="*/ 0 h 2357"/>
                <a:gd name="T6" fmla="*/ 0 w 2090"/>
                <a:gd name="T7" fmla="*/ 0 h 2357"/>
                <a:gd name="T8" fmla="*/ 0 w 2090"/>
                <a:gd name="T9" fmla="*/ 0 h 2357"/>
                <a:gd name="T10" fmla="*/ 0 w 2090"/>
                <a:gd name="T11" fmla="*/ 0 h 2357"/>
                <a:gd name="T12" fmla="*/ 0 w 2090"/>
                <a:gd name="T13" fmla="*/ 0 h 2357"/>
                <a:gd name="T14" fmla="*/ 0 w 2090"/>
                <a:gd name="T15" fmla="*/ 0 h 2357"/>
                <a:gd name="T16" fmla="*/ 0 w 2090"/>
                <a:gd name="T17" fmla="*/ 0 h 2357"/>
                <a:gd name="T18" fmla="*/ 0 w 2090"/>
                <a:gd name="T19" fmla="*/ 0 h 2357"/>
                <a:gd name="T20" fmla="*/ 0 w 2090"/>
                <a:gd name="T21" fmla="*/ 0 h 2357"/>
                <a:gd name="T22" fmla="*/ 0 w 2090"/>
                <a:gd name="T23" fmla="*/ 0 h 2357"/>
                <a:gd name="T24" fmla="*/ 0 w 2090"/>
                <a:gd name="T25" fmla="*/ 0 h 2357"/>
                <a:gd name="T26" fmla="*/ 0 w 2090"/>
                <a:gd name="T27" fmla="*/ 0 h 2357"/>
                <a:gd name="T28" fmla="*/ 0 w 2090"/>
                <a:gd name="T29" fmla="*/ 0 h 2357"/>
                <a:gd name="T30" fmla="*/ 0 w 2090"/>
                <a:gd name="T31" fmla="*/ 0 h 2357"/>
                <a:gd name="T32" fmla="*/ 0 w 2090"/>
                <a:gd name="T33" fmla="*/ 0 h 2357"/>
                <a:gd name="T34" fmla="*/ 0 w 2090"/>
                <a:gd name="T35" fmla="*/ 0 h 2357"/>
                <a:gd name="T36" fmla="*/ 0 w 2090"/>
                <a:gd name="T37" fmla="*/ 0 h 2357"/>
                <a:gd name="T38" fmla="*/ 0 w 2090"/>
                <a:gd name="T39" fmla="*/ 0 h 2357"/>
                <a:gd name="T40" fmla="*/ 0 w 2090"/>
                <a:gd name="T41" fmla="*/ 0 h 2357"/>
                <a:gd name="T42" fmla="*/ 0 w 2090"/>
                <a:gd name="T43" fmla="*/ 0 h 2357"/>
                <a:gd name="T44" fmla="*/ 0 w 2090"/>
                <a:gd name="T45" fmla="*/ 0 h 2357"/>
                <a:gd name="T46" fmla="*/ 0 w 2090"/>
                <a:gd name="T47" fmla="*/ 0 h 2357"/>
                <a:gd name="T48" fmla="*/ 0 w 2090"/>
                <a:gd name="T49" fmla="*/ 0 h 2357"/>
                <a:gd name="T50" fmla="*/ 0 w 2090"/>
                <a:gd name="T51" fmla="*/ 0 h 2357"/>
                <a:gd name="T52" fmla="*/ 0 w 2090"/>
                <a:gd name="T53" fmla="*/ 0 h 2357"/>
                <a:gd name="T54" fmla="*/ 0 w 2090"/>
                <a:gd name="T55" fmla="*/ 0 h 2357"/>
                <a:gd name="T56" fmla="*/ 0 w 2090"/>
                <a:gd name="T57" fmla="*/ 0 h 2357"/>
                <a:gd name="T58" fmla="*/ 0 w 2090"/>
                <a:gd name="T59" fmla="*/ 0 h 2357"/>
                <a:gd name="T60" fmla="*/ 0 w 2090"/>
                <a:gd name="T61" fmla="*/ 0 h 2357"/>
                <a:gd name="T62" fmla="*/ 0 w 2090"/>
                <a:gd name="T63" fmla="*/ 0 h 2357"/>
                <a:gd name="T64" fmla="*/ 0 w 2090"/>
                <a:gd name="T65" fmla="*/ 0 h 2357"/>
                <a:gd name="T66" fmla="*/ 0 w 2090"/>
                <a:gd name="T67" fmla="*/ 0 h 2357"/>
                <a:gd name="T68" fmla="*/ 0 w 2090"/>
                <a:gd name="T69" fmla="*/ 0 h 2357"/>
                <a:gd name="T70" fmla="*/ 0 w 2090"/>
                <a:gd name="T71" fmla="*/ 0 h 2357"/>
                <a:gd name="T72" fmla="*/ 0 w 2090"/>
                <a:gd name="T73" fmla="*/ 0 h 2357"/>
                <a:gd name="T74" fmla="*/ 0 w 2090"/>
                <a:gd name="T75" fmla="*/ 0 h 2357"/>
                <a:gd name="T76" fmla="*/ 0 w 2090"/>
                <a:gd name="T77" fmla="*/ 0 h 2357"/>
                <a:gd name="T78" fmla="*/ 0 w 2090"/>
                <a:gd name="T79" fmla="*/ 0 h 2357"/>
                <a:gd name="T80" fmla="*/ 0 w 2090"/>
                <a:gd name="T81" fmla="*/ 0 h 2357"/>
                <a:gd name="T82" fmla="*/ 0 w 2090"/>
                <a:gd name="T83" fmla="*/ 0 h 2357"/>
                <a:gd name="T84" fmla="*/ 0 w 2090"/>
                <a:gd name="T85" fmla="*/ 0 h 2357"/>
                <a:gd name="T86" fmla="*/ 0 w 2090"/>
                <a:gd name="T87" fmla="*/ 0 h 2357"/>
                <a:gd name="T88" fmla="*/ 0 w 2090"/>
                <a:gd name="T89" fmla="*/ 0 h 2357"/>
                <a:gd name="T90" fmla="*/ 0 w 2090"/>
                <a:gd name="T91" fmla="*/ 0 h 2357"/>
                <a:gd name="T92" fmla="*/ 0 w 2090"/>
                <a:gd name="T93" fmla="*/ 0 h 2357"/>
                <a:gd name="T94" fmla="*/ 0 w 2090"/>
                <a:gd name="T95" fmla="*/ 0 h 2357"/>
                <a:gd name="T96" fmla="*/ 0 w 2090"/>
                <a:gd name="T97" fmla="*/ 0 h 2357"/>
                <a:gd name="T98" fmla="*/ 0 w 2090"/>
                <a:gd name="T99" fmla="*/ 0 h 2357"/>
                <a:gd name="T100" fmla="*/ 0 w 2090"/>
                <a:gd name="T101" fmla="*/ 0 h 2357"/>
                <a:gd name="T102" fmla="*/ 0 w 2090"/>
                <a:gd name="T103" fmla="*/ 0 h 2357"/>
                <a:gd name="T104" fmla="*/ 0 w 2090"/>
                <a:gd name="T105" fmla="*/ 0 h 2357"/>
                <a:gd name="T106" fmla="*/ 0 w 2090"/>
                <a:gd name="T107" fmla="*/ 0 h 2357"/>
                <a:gd name="T108" fmla="*/ 0 w 2090"/>
                <a:gd name="T109" fmla="*/ 0 h 2357"/>
                <a:gd name="T110" fmla="*/ 0 w 2090"/>
                <a:gd name="T111" fmla="*/ 0 h 2357"/>
                <a:gd name="T112" fmla="*/ 0 w 2090"/>
                <a:gd name="T113" fmla="*/ 0 h 2357"/>
                <a:gd name="T114" fmla="*/ 0 w 2090"/>
                <a:gd name="T115" fmla="*/ 0 h 2357"/>
                <a:gd name="T116" fmla="*/ 0 w 2090"/>
                <a:gd name="T117" fmla="*/ 0 h 2357"/>
                <a:gd name="T118" fmla="*/ 0 w 2090"/>
                <a:gd name="T119" fmla="*/ 0 h 2357"/>
                <a:gd name="T120" fmla="*/ 0 w 2090"/>
                <a:gd name="T121" fmla="*/ 0 h 235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90"/>
                <a:gd name="T184" fmla="*/ 0 h 2357"/>
                <a:gd name="T185" fmla="*/ 2090 w 2090"/>
                <a:gd name="T186" fmla="*/ 2357 h 235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90" h="2357">
                  <a:moveTo>
                    <a:pt x="1624" y="0"/>
                  </a:moveTo>
                  <a:lnTo>
                    <a:pt x="1733" y="102"/>
                  </a:lnTo>
                  <a:lnTo>
                    <a:pt x="1819" y="90"/>
                  </a:lnTo>
                  <a:lnTo>
                    <a:pt x="1859" y="84"/>
                  </a:lnTo>
                  <a:lnTo>
                    <a:pt x="1896" y="58"/>
                  </a:lnTo>
                  <a:lnTo>
                    <a:pt x="1954" y="138"/>
                  </a:lnTo>
                  <a:lnTo>
                    <a:pt x="2031" y="193"/>
                  </a:lnTo>
                  <a:lnTo>
                    <a:pt x="2034" y="216"/>
                  </a:lnTo>
                  <a:lnTo>
                    <a:pt x="2034" y="244"/>
                  </a:lnTo>
                  <a:lnTo>
                    <a:pt x="2030" y="304"/>
                  </a:lnTo>
                  <a:lnTo>
                    <a:pt x="2039" y="350"/>
                  </a:lnTo>
                  <a:lnTo>
                    <a:pt x="2057" y="363"/>
                  </a:lnTo>
                  <a:lnTo>
                    <a:pt x="2090" y="368"/>
                  </a:lnTo>
                  <a:lnTo>
                    <a:pt x="2073" y="428"/>
                  </a:lnTo>
                  <a:lnTo>
                    <a:pt x="2034" y="475"/>
                  </a:lnTo>
                  <a:lnTo>
                    <a:pt x="1947" y="561"/>
                  </a:lnTo>
                  <a:lnTo>
                    <a:pt x="1945" y="592"/>
                  </a:lnTo>
                  <a:lnTo>
                    <a:pt x="1941" y="624"/>
                  </a:lnTo>
                  <a:lnTo>
                    <a:pt x="1924" y="686"/>
                  </a:lnTo>
                  <a:lnTo>
                    <a:pt x="1911" y="747"/>
                  </a:lnTo>
                  <a:lnTo>
                    <a:pt x="1908" y="779"/>
                  </a:lnTo>
                  <a:lnTo>
                    <a:pt x="1908" y="815"/>
                  </a:lnTo>
                  <a:lnTo>
                    <a:pt x="1869" y="848"/>
                  </a:lnTo>
                  <a:lnTo>
                    <a:pt x="1862" y="888"/>
                  </a:lnTo>
                  <a:lnTo>
                    <a:pt x="1865" y="933"/>
                  </a:lnTo>
                  <a:lnTo>
                    <a:pt x="1864" y="959"/>
                  </a:lnTo>
                  <a:lnTo>
                    <a:pt x="1850" y="988"/>
                  </a:lnTo>
                  <a:lnTo>
                    <a:pt x="1850" y="1013"/>
                  </a:lnTo>
                  <a:lnTo>
                    <a:pt x="1876" y="1040"/>
                  </a:lnTo>
                  <a:lnTo>
                    <a:pt x="1882" y="1128"/>
                  </a:lnTo>
                  <a:lnTo>
                    <a:pt x="1908" y="1215"/>
                  </a:lnTo>
                  <a:lnTo>
                    <a:pt x="1907" y="1240"/>
                  </a:lnTo>
                  <a:lnTo>
                    <a:pt x="1896" y="1269"/>
                  </a:lnTo>
                  <a:lnTo>
                    <a:pt x="1893" y="1297"/>
                  </a:lnTo>
                  <a:lnTo>
                    <a:pt x="1921" y="1326"/>
                  </a:lnTo>
                  <a:lnTo>
                    <a:pt x="1910" y="1376"/>
                  </a:lnTo>
                  <a:lnTo>
                    <a:pt x="1910" y="1396"/>
                  </a:lnTo>
                  <a:lnTo>
                    <a:pt x="1913" y="1418"/>
                  </a:lnTo>
                  <a:lnTo>
                    <a:pt x="1953" y="1485"/>
                  </a:lnTo>
                  <a:lnTo>
                    <a:pt x="2005" y="1545"/>
                  </a:lnTo>
                  <a:lnTo>
                    <a:pt x="2031" y="1622"/>
                  </a:lnTo>
                  <a:lnTo>
                    <a:pt x="2057" y="1647"/>
                  </a:lnTo>
                  <a:lnTo>
                    <a:pt x="2051" y="1687"/>
                  </a:lnTo>
                  <a:lnTo>
                    <a:pt x="1988" y="1711"/>
                  </a:lnTo>
                  <a:lnTo>
                    <a:pt x="1913" y="1722"/>
                  </a:lnTo>
                  <a:lnTo>
                    <a:pt x="1852" y="1745"/>
                  </a:lnTo>
                  <a:lnTo>
                    <a:pt x="1835" y="1773"/>
                  </a:lnTo>
                  <a:lnTo>
                    <a:pt x="1832" y="1791"/>
                  </a:lnTo>
                  <a:lnTo>
                    <a:pt x="1830" y="1817"/>
                  </a:lnTo>
                  <a:lnTo>
                    <a:pt x="1806" y="1835"/>
                  </a:lnTo>
                  <a:lnTo>
                    <a:pt x="1827" y="1878"/>
                  </a:lnTo>
                  <a:lnTo>
                    <a:pt x="1833" y="1935"/>
                  </a:lnTo>
                  <a:lnTo>
                    <a:pt x="1833" y="1963"/>
                  </a:lnTo>
                  <a:lnTo>
                    <a:pt x="1830" y="1995"/>
                  </a:lnTo>
                  <a:lnTo>
                    <a:pt x="1830" y="2026"/>
                  </a:lnTo>
                  <a:lnTo>
                    <a:pt x="1830" y="2057"/>
                  </a:lnTo>
                  <a:lnTo>
                    <a:pt x="1816" y="2063"/>
                  </a:lnTo>
                  <a:lnTo>
                    <a:pt x="1810" y="2080"/>
                  </a:lnTo>
                  <a:lnTo>
                    <a:pt x="1798" y="2115"/>
                  </a:lnTo>
                  <a:lnTo>
                    <a:pt x="1861" y="2190"/>
                  </a:lnTo>
                  <a:lnTo>
                    <a:pt x="1904" y="2221"/>
                  </a:lnTo>
                  <a:lnTo>
                    <a:pt x="1930" y="2225"/>
                  </a:lnTo>
                  <a:lnTo>
                    <a:pt x="1961" y="2218"/>
                  </a:lnTo>
                  <a:lnTo>
                    <a:pt x="1958" y="2265"/>
                  </a:lnTo>
                  <a:lnTo>
                    <a:pt x="1959" y="2290"/>
                  </a:lnTo>
                  <a:lnTo>
                    <a:pt x="1961" y="2316"/>
                  </a:lnTo>
                  <a:lnTo>
                    <a:pt x="1947" y="2350"/>
                  </a:lnTo>
                  <a:lnTo>
                    <a:pt x="1928" y="2357"/>
                  </a:lnTo>
                  <a:lnTo>
                    <a:pt x="1896" y="2354"/>
                  </a:lnTo>
                  <a:lnTo>
                    <a:pt x="1869" y="2350"/>
                  </a:lnTo>
                  <a:lnTo>
                    <a:pt x="1864" y="2330"/>
                  </a:lnTo>
                  <a:lnTo>
                    <a:pt x="1859" y="2310"/>
                  </a:lnTo>
                  <a:lnTo>
                    <a:pt x="1830" y="2302"/>
                  </a:lnTo>
                  <a:lnTo>
                    <a:pt x="1803" y="2241"/>
                  </a:lnTo>
                  <a:lnTo>
                    <a:pt x="1749" y="2218"/>
                  </a:lnTo>
                  <a:lnTo>
                    <a:pt x="1694" y="2198"/>
                  </a:lnTo>
                  <a:lnTo>
                    <a:pt x="1657" y="2139"/>
                  </a:lnTo>
                  <a:lnTo>
                    <a:pt x="1626" y="2179"/>
                  </a:lnTo>
                  <a:lnTo>
                    <a:pt x="1604" y="2184"/>
                  </a:lnTo>
                  <a:lnTo>
                    <a:pt x="1580" y="2181"/>
                  </a:lnTo>
                  <a:lnTo>
                    <a:pt x="1531" y="2167"/>
                  </a:lnTo>
                  <a:lnTo>
                    <a:pt x="1508" y="2162"/>
                  </a:lnTo>
                  <a:lnTo>
                    <a:pt x="1482" y="2159"/>
                  </a:lnTo>
                  <a:lnTo>
                    <a:pt x="1443" y="2089"/>
                  </a:lnTo>
                  <a:lnTo>
                    <a:pt x="1402" y="2106"/>
                  </a:lnTo>
                  <a:lnTo>
                    <a:pt x="1376" y="2106"/>
                  </a:lnTo>
                  <a:lnTo>
                    <a:pt x="1339" y="2089"/>
                  </a:lnTo>
                  <a:lnTo>
                    <a:pt x="1222" y="2069"/>
                  </a:lnTo>
                  <a:lnTo>
                    <a:pt x="1113" y="2089"/>
                  </a:lnTo>
                  <a:lnTo>
                    <a:pt x="1118" y="2044"/>
                  </a:lnTo>
                  <a:lnTo>
                    <a:pt x="1118" y="2023"/>
                  </a:lnTo>
                  <a:lnTo>
                    <a:pt x="1112" y="2000"/>
                  </a:lnTo>
                  <a:lnTo>
                    <a:pt x="1080" y="1920"/>
                  </a:lnTo>
                  <a:lnTo>
                    <a:pt x="1055" y="1840"/>
                  </a:lnTo>
                  <a:lnTo>
                    <a:pt x="1055" y="1819"/>
                  </a:lnTo>
                  <a:lnTo>
                    <a:pt x="1055" y="1796"/>
                  </a:lnTo>
                  <a:lnTo>
                    <a:pt x="1073" y="1745"/>
                  </a:lnTo>
                  <a:lnTo>
                    <a:pt x="1053" y="1641"/>
                  </a:lnTo>
                  <a:lnTo>
                    <a:pt x="1027" y="1602"/>
                  </a:lnTo>
                  <a:lnTo>
                    <a:pt x="1001" y="1598"/>
                  </a:lnTo>
                  <a:lnTo>
                    <a:pt x="964" y="1610"/>
                  </a:lnTo>
                  <a:lnTo>
                    <a:pt x="918" y="1610"/>
                  </a:lnTo>
                  <a:lnTo>
                    <a:pt x="921" y="1578"/>
                  </a:lnTo>
                  <a:lnTo>
                    <a:pt x="906" y="1551"/>
                  </a:lnTo>
                  <a:lnTo>
                    <a:pt x="877" y="1548"/>
                  </a:lnTo>
                  <a:lnTo>
                    <a:pt x="852" y="1550"/>
                  </a:lnTo>
                  <a:lnTo>
                    <a:pt x="819" y="1575"/>
                  </a:lnTo>
                  <a:lnTo>
                    <a:pt x="788" y="1656"/>
                  </a:lnTo>
                  <a:lnTo>
                    <a:pt x="756" y="1726"/>
                  </a:lnTo>
                  <a:lnTo>
                    <a:pt x="719" y="1737"/>
                  </a:lnTo>
                  <a:lnTo>
                    <a:pt x="654" y="1720"/>
                  </a:lnTo>
                  <a:lnTo>
                    <a:pt x="631" y="1720"/>
                  </a:lnTo>
                  <a:lnTo>
                    <a:pt x="610" y="1719"/>
                  </a:lnTo>
                  <a:lnTo>
                    <a:pt x="573" y="1700"/>
                  </a:lnTo>
                  <a:lnTo>
                    <a:pt x="525" y="1633"/>
                  </a:lnTo>
                  <a:lnTo>
                    <a:pt x="473" y="1467"/>
                  </a:lnTo>
                  <a:lnTo>
                    <a:pt x="473" y="1455"/>
                  </a:lnTo>
                  <a:lnTo>
                    <a:pt x="357" y="1442"/>
                  </a:lnTo>
                  <a:lnTo>
                    <a:pt x="297" y="1441"/>
                  </a:lnTo>
                  <a:lnTo>
                    <a:pt x="267" y="1441"/>
                  </a:lnTo>
                  <a:lnTo>
                    <a:pt x="235" y="1442"/>
                  </a:lnTo>
                  <a:lnTo>
                    <a:pt x="0" y="1481"/>
                  </a:lnTo>
                  <a:lnTo>
                    <a:pt x="14" y="1426"/>
                  </a:lnTo>
                  <a:lnTo>
                    <a:pt x="17" y="1360"/>
                  </a:lnTo>
                  <a:lnTo>
                    <a:pt x="34" y="1314"/>
                  </a:lnTo>
                  <a:lnTo>
                    <a:pt x="56" y="1304"/>
                  </a:lnTo>
                  <a:lnTo>
                    <a:pt x="91" y="1312"/>
                  </a:lnTo>
                  <a:lnTo>
                    <a:pt x="155" y="1266"/>
                  </a:lnTo>
                  <a:lnTo>
                    <a:pt x="189" y="1257"/>
                  </a:lnTo>
                  <a:lnTo>
                    <a:pt x="228" y="1254"/>
                  </a:lnTo>
                  <a:lnTo>
                    <a:pt x="229" y="1278"/>
                  </a:lnTo>
                  <a:lnTo>
                    <a:pt x="214" y="1300"/>
                  </a:lnTo>
                  <a:lnTo>
                    <a:pt x="228" y="1312"/>
                  </a:lnTo>
                  <a:lnTo>
                    <a:pt x="286" y="1258"/>
                  </a:lnTo>
                  <a:lnTo>
                    <a:pt x="353" y="1221"/>
                  </a:lnTo>
                  <a:lnTo>
                    <a:pt x="404" y="1175"/>
                  </a:lnTo>
                  <a:lnTo>
                    <a:pt x="416" y="1139"/>
                  </a:lnTo>
                  <a:lnTo>
                    <a:pt x="418" y="1116"/>
                  </a:lnTo>
                  <a:lnTo>
                    <a:pt x="415" y="1086"/>
                  </a:lnTo>
                  <a:lnTo>
                    <a:pt x="400" y="1042"/>
                  </a:lnTo>
                  <a:lnTo>
                    <a:pt x="398" y="1020"/>
                  </a:lnTo>
                  <a:lnTo>
                    <a:pt x="398" y="997"/>
                  </a:lnTo>
                  <a:lnTo>
                    <a:pt x="435" y="914"/>
                  </a:lnTo>
                  <a:lnTo>
                    <a:pt x="570" y="775"/>
                  </a:lnTo>
                  <a:lnTo>
                    <a:pt x="582" y="703"/>
                  </a:lnTo>
                  <a:lnTo>
                    <a:pt x="582" y="670"/>
                  </a:lnTo>
                  <a:lnTo>
                    <a:pt x="582" y="634"/>
                  </a:lnTo>
                  <a:lnTo>
                    <a:pt x="584" y="566"/>
                  </a:lnTo>
                  <a:lnTo>
                    <a:pt x="608" y="497"/>
                  </a:lnTo>
                  <a:lnTo>
                    <a:pt x="604" y="463"/>
                  </a:lnTo>
                  <a:lnTo>
                    <a:pt x="605" y="429"/>
                  </a:lnTo>
                  <a:lnTo>
                    <a:pt x="624" y="368"/>
                  </a:lnTo>
                  <a:lnTo>
                    <a:pt x="645" y="310"/>
                  </a:lnTo>
                  <a:lnTo>
                    <a:pt x="651" y="279"/>
                  </a:lnTo>
                  <a:lnTo>
                    <a:pt x="654" y="245"/>
                  </a:lnTo>
                  <a:lnTo>
                    <a:pt x="645" y="208"/>
                  </a:lnTo>
                  <a:lnTo>
                    <a:pt x="644" y="178"/>
                  </a:lnTo>
                  <a:lnTo>
                    <a:pt x="667" y="125"/>
                  </a:lnTo>
                  <a:lnTo>
                    <a:pt x="751" y="44"/>
                  </a:lnTo>
                  <a:lnTo>
                    <a:pt x="777" y="39"/>
                  </a:lnTo>
                  <a:lnTo>
                    <a:pt x="802" y="47"/>
                  </a:lnTo>
                  <a:lnTo>
                    <a:pt x="840" y="79"/>
                  </a:lnTo>
                  <a:lnTo>
                    <a:pt x="878" y="112"/>
                  </a:lnTo>
                  <a:lnTo>
                    <a:pt x="901" y="119"/>
                  </a:lnTo>
                  <a:lnTo>
                    <a:pt x="932" y="116"/>
                  </a:lnTo>
                  <a:lnTo>
                    <a:pt x="951" y="138"/>
                  </a:lnTo>
                  <a:lnTo>
                    <a:pt x="986" y="142"/>
                  </a:lnTo>
                  <a:lnTo>
                    <a:pt x="1024" y="142"/>
                  </a:lnTo>
                  <a:lnTo>
                    <a:pt x="1061" y="155"/>
                  </a:lnTo>
                  <a:lnTo>
                    <a:pt x="1090" y="124"/>
                  </a:lnTo>
                  <a:lnTo>
                    <a:pt x="1113" y="70"/>
                  </a:lnTo>
                  <a:lnTo>
                    <a:pt x="1147" y="79"/>
                  </a:lnTo>
                  <a:lnTo>
                    <a:pt x="1179" y="79"/>
                  </a:lnTo>
                  <a:lnTo>
                    <a:pt x="1239" y="56"/>
                  </a:lnTo>
                  <a:lnTo>
                    <a:pt x="1293" y="33"/>
                  </a:lnTo>
                  <a:lnTo>
                    <a:pt x="1321" y="30"/>
                  </a:lnTo>
                  <a:lnTo>
                    <a:pt x="1353" y="44"/>
                  </a:lnTo>
                  <a:lnTo>
                    <a:pt x="1403" y="6"/>
                  </a:lnTo>
                  <a:lnTo>
                    <a:pt x="1434" y="1"/>
                  </a:lnTo>
                  <a:lnTo>
                    <a:pt x="1468" y="3"/>
                  </a:lnTo>
                  <a:lnTo>
                    <a:pt x="1542" y="10"/>
                  </a:lnTo>
                  <a:lnTo>
                    <a:pt x="1583" y="10"/>
                  </a:lnTo>
                  <a:lnTo>
                    <a:pt x="1624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40" name="Freeform 358"/>
            <p:cNvSpPr>
              <a:spLocks noChangeAspect="1"/>
            </p:cNvSpPr>
            <p:nvPr/>
          </p:nvSpPr>
          <p:spPr bwMode="auto">
            <a:xfrm>
              <a:off x="2987" y="3238"/>
              <a:ext cx="328" cy="457"/>
            </a:xfrm>
            <a:custGeom>
              <a:avLst/>
              <a:gdLst>
                <a:gd name="T0" fmla="*/ 0 w 872"/>
                <a:gd name="T1" fmla="*/ 0 h 1183"/>
                <a:gd name="T2" fmla="*/ 0 w 872"/>
                <a:gd name="T3" fmla="*/ 0 h 1183"/>
                <a:gd name="T4" fmla="*/ 0 w 872"/>
                <a:gd name="T5" fmla="*/ 0 h 1183"/>
                <a:gd name="T6" fmla="*/ 0 w 872"/>
                <a:gd name="T7" fmla="*/ 0 h 1183"/>
                <a:gd name="T8" fmla="*/ 0 w 872"/>
                <a:gd name="T9" fmla="*/ 0 h 1183"/>
                <a:gd name="T10" fmla="*/ 0 w 872"/>
                <a:gd name="T11" fmla="*/ 0 h 1183"/>
                <a:gd name="T12" fmla="*/ 0 w 872"/>
                <a:gd name="T13" fmla="*/ 0 h 1183"/>
                <a:gd name="T14" fmla="*/ 0 w 872"/>
                <a:gd name="T15" fmla="*/ 0 h 1183"/>
                <a:gd name="T16" fmla="*/ 0 w 872"/>
                <a:gd name="T17" fmla="*/ 0 h 1183"/>
                <a:gd name="T18" fmla="*/ 0 w 872"/>
                <a:gd name="T19" fmla="*/ 0 h 1183"/>
                <a:gd name="T20" fmla="*/ 0 w 872"/>
                <a:gd name="T21" fmla="*/ 0 h 1183"/>
                <a:gd name="T22" fmla="*/ 0 w 872"/>
                <a:gd name="T23" fmla="*/ 0 h 1183"/>
                <a:gd name="T24" fmla="*/ 0 w 872"/>
                <a:gd name="T25" fmla="*/ 0 h 1183"/>
                <a:gd name="T26" fmla="*/ 0 w 872"/>
                <a:gd name="T27" fmla="*/ 0 h 1183"/>
                <a:gd name="T28" fmla="*/ 0 w 872"/>
                <a:gd name="T29" fmla="*/ 0 h 1183"/>
                <a:gd name="T30" fmla="*/ 0 w 872"/>
                <a:gd name="T31" fmla="*/ 0 h 1183"/>
                <a:gd name="T32" fmla="*/ 0 w 872"/>
                <a:gd name="T33" fmla="*/ 0 h 1183"/>
                <a:gd name="T34" fmla="*/ 0 w 872"/>
                <a:gd name="T35" fmla="*/ 0 h 1183"/>
                <a:gd name="T36" fmla="*/ 0 w 872"/>
                <a:gd name="T37" fmla="*/ 0 h 1183"/>
                <a:gd name="T38" fmla="*/ 0 w 872"/>
                <a:gd name="T39" fmla="*/ 0 h 1183"/>
                <a:gd name="T40" fmla="*/ 0 w 872"/>
                <a:gd name="T41" fmla="*/ 0 h 1183"/>
                <a:gd name="T42" fmla="*/ 0 w 872"/>
                <a:gd name="T43" fmla="*/ 0 h 1183"/>
                <a:gd name="T44" fmla="*/ 0 w 872"/>
                <a:gd name="T45" fmla="*/ 0 h 1183"/>
                <a:gd name="T46" fmla="*/ 0 w 872"/>
                <a:gd name="T47" fmla="*/ 0 h 1183"/>
                <a:gd name="T48" fmla="*/ 0 w 872"/>
                <a:gd name="T49" fmla="*/ 0 h 1183"/>
                <a:gd name="T50" fmla="*/ 0 w 872"/>
                <a:gd name="T51" fmla="*/ 0 h 1183"/>
                <a:gd name="T52" fmla="*/ 0 w 872"/>
                <a:gd name="T53" fmla="*/ 0 h 1183"/>
                <a:gd name="T54" fmla="*/ 0 w 872"/>
                <a:gd name="T55" fmla="*/ 0 h 1183"/>
                <a:gd name="T56" fmla="*/ 0 w 872"/>
                <a:gd name="T57" fmla="*/ 0 h 1183"/>
                <a:gd name="T58" fmla="*/ 0 w 872"/>
                <a:gd name="T59" fmla="*/ 0 h 1183"/>
                <a:gd name="T60" fmla="*/ 0 w 872"/>
                <a:gd name="T61" fmla="*/ 0 h 1183"/>
                <a:gd name="T62" fmla="*/ 0 w 872"/>
                <a:gd name="T63" fmla="*/ 0 h 1183"/>
                <a:gd name="T64" fmla="*/ 0 w 872"/>
                <a:gd name="T65" fmla="*/ 0 h 1183"/>
                <a:gd name="T66" fmla="*/ 0 w 872"/>
                <a:gd name="T67" fmla="*/ 0 h 1183"/>
                <a:gd name="T68" fmla="*/ 0 w 872"/>
                <a:gd name="T69" fmla="*/ 0 h 1183"/>
                <a:gd name="T70" fmla="*/ 0 w 872"/>
                <a:gd name="T71" fmla="*/ 0 h 1183"/>
                <a:gd name="T72" fmla="*/ 0 w 872"/>
                <a:gd name="T73" fmla="*/ 0 h 1183"/>
                <a:gd name="T74" fmla="*/ 0 w 872"/>
                <a:gd name="T75" fmla="*/ 0 h 1183"/>
                <a:gd name="T76" fmla="*/ 0 w 872"/>
                <a:gd name="T77" fmla="*/ 0 h 1183"/>
                <a:gd name="T78" fmla="*/ 0 w 872"/>
                <a:gd name="T79" fmla="*/ 0 h 1183"/>
                <a:gd name="T80" fmla="*/ 0 w 872"/>
                <a:gd name="T81" fmla="*/ 0 h 1183"/>
                <a:gd name="T82" fmla="*/ 0 w 872"/>
                <a:gd name="T83" fmla="*/ 0 h 1183"/>
                <a:gd name="T84" fmla="*/ 0 w 872"/>
                <a:gd name="T85" fmla="*/ 0 h 1183"/>
                <a:gd name="T86" fmla="*/ 0 w 872"/>
                <a:gd name="T87" fmla="*/ 0 h 1183"/>
                <a:gd name="T88" fmla="*/ 0 w 872"/>
                <a:gd name="T89" fmla="*/ 0 h 1183"/>
                <a:gd name="T90" fmla="*/ 0 w 872"/>
                <a:gd name="T91" fmla="*/ 0 h 1183"/>
                <a:gd name="T92" fmla="*/ 0 w 872"/>
                <a:gd name="T93" fmla="*/ 0 h 1183"/>
                <a:gd name="T94" fmla="*/ 0 w 872"/>
                <a:gd name="T95" fmla="*/ 0 h 1183"/>
                <a:gd name="T96" fmla="*/ 0 w 872"/>
                <a:gd name="T97" fmla="*/ 0 h 1183"/>
                <a:gd name="T98" fmla="*/ 0 w 872"/>
                <a:gd name="T99" fmla="*/ 0 h 1183"/>
                <a:gd name="T100" fmla="*/ 0 w 872"/>
                <a:gd name="T101" fmla="*/ 0 h 1183"/>
                <a:gd name="T102" fmla="*/ 0 w 872"/>
                <a:gd name="T103" fmla="*/ 0 h 118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72"/>
                <a:gd name="T157" fmla="*/ 0 h 1183"/>
                <a:gd name="T158" fmla="*/ 872 w 872"/>
                <a:gd name="T159" fmla="*/ 1183 h 118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72" h="1183">
                  <a:moveTo>
                    <a:pt x="181" y="0"/>
                  </a:moveTo>
                  <a:lnTo>
                    <a:pt x="198" y="31"/>
                  </a:lnTo>
                  <a:lnTo>
                    <a:pt x="234" y="41"/>
                  </a:lnTo>
                  <a:lnTo>
                    <a:pt x="278" y="40"/>
                  </a:lnTo>
                  <a:lnTo>
                    <a:pt x="323" y="38"/>
                  </a:lnTo>
                  <a:lnTo>
                    <a:pt x="384" y="101"/>
                  </a:lnTo>
                  <a:lnTo>
                    <a:pt x="464" y="130"/>
                  </a:lnTo>
                  <a:lnTo>
                    <a:pt x="634" y="155"/>
                  </a:lnTo>
                  <a:lnTo>
                    <a:pt x="647" y="110"/>
                  </a:lnTo>
                  <a:lnTo>
                    <a:pt x="682" y="87"/>
                  </a:lnTo>
                  <a:lnTo>
                    <a:pt x="722" y="70"/>
                  </a:lnTo>
                  <a:lnTo>
                    <a:pt x="757" y="38"/>
                  </a:lnTo>
                  <a:lnTo>
                    <a:pt x="777" y="55"/>
                  </a:lnTo>
                  <a:lnTo>
                    <a:pt x="789" y="84"/>
                  </a:lnTo>
                  <a:lnTo>
                    <a:pt x="860" y="84"/>
                  </a:lnTo>
                  <a:lnTo>
                    <a:pt x="863" y="106"/>
                  </a:lnTo>
                  <a:lnTo>
                    <a:pt x="861" y="124"/>
                  </a:lnTo>
                  <a:lnTo>
                    <a:pt x="843" y="152"/>
                  </a:lnTo>
                  <a:lnTo>
                    <a:pt x="795" y="213"/>
                  </a:lnTo>
                  <a:lnTo>
                    <a:pt x="795" y="692"/>
                  </a:lnTo>
                  <a:lnTo>
                    <a:pt x="835" y="737"/>
                  </a:lnTo>
                  <a:lnTo>
                    <a:pt x="848" y="758"/>
                  </a:lnTo>
                  <a:lnTo>
                    <a:pt x="872" y="769"/>
                  </a:lnTo>
                  <a:lnTo>
                    <a:pt x="756" y="927"/>
                  </a:lnTo>
                  <a:lnTo>
                    <a:pt x="699" y="1004"/>
                  </a:lnTo>
                  <a:lnTo>
                    <a:pt x="659" y="1099"/>
                  </a:lnTo>
                  <a:lnTo>
                    <a:pt x="662" y="1122"/>
                  </a:lnTo>
                  <a:lnTo>
                    <a:pt x="651" y="1142"/>
                  </a:lnTo>
                  <a:lnTo>
                    <a:pt x="620" y="1183"/>
                  </a:lnTo>
                  <a:lnTo>
                    <a:pt x="492" y="1096"/>
                  </a:lnTo>
                  <a:lnTo>
                    <a:pt x="438" y="1039"/>
                  </a:lnTo>
                  <a:lnTo>
                    <a:pt x="407" y="970"/>
                  </a:lnTo>
                  <a:lnTo>
                    <a:pt x="214" y="850"/>
                  </a:lnTo>
                  <a:lnTo>
                    <a:pt x="13" y="743"/>
                  </a:lnTo>
                  <a:lnTo>
                    <a:pt x="26" y="672"/>
                  </a:lnTo>
                  <a:lnTo>
                    <a:pt x="46" y="677"/>
                  </a:lnTo>
                  <a:lnTo>
                    <a:pt x="60" y="666"/>
                  </a:lnTo>
                  <a:lnTo>
                    <a:pt x="77" y="634"/>
                  </a:lnTo>
                  <a:lnTo>
                    <a:pt x="13" y="614"/>
                  </a:lnTo>
                  <a:lnTo>
                    <a:pt x="10" y="594"/>
                  </a:lnTo>
                  <a:lnTo>
                    <a:pt x="10" y="571"/>
                  </a:lnTo>
                  <a:lnTo>
                    <a:pt x="22" y="531"/>
                  </a:lnTo>
                  <a:lnTo>
                    <a:pt x="76" y="459"/>
                  </a:lnTo>
                  <a:lnTo>
                    <a:pt x="119" y="382"/>
                  </a:lnTo>
                  <a:lnTo>
                    <a:pt x="120" y="361"/>
                  </a:lnTo>
                  <a:lnTo>
                    <a:pt x="120" y="336"/>
                  </a:lnTo>
                  <a:lnTo>
                    <a:pt x="97" y="278"/>
                  </a:lnTo>
                  <a:lnTo>
                    <a:pt x="71" y="238"/>
                  </a:lnTo>
                  <a:lnTo>
                    <a:pt x="54" y="184"/>
                  </a:lnTo>
                  <a:lnTo>
                    <a:pt x="37" y="130"/>
                  </a:lnTo>
                  <a:lnTo>
                    <a:pt x="0" y="84"/>
                  </a:lnTo>
                  <a:lnTo>
                    <a:pt x="181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41" name="Freeform 359"/>
            <p:cNvSpPr>
              <a:spLocks noChangeAspect="1"/>
            </p:cNvSpPr>
            <p:nvPr/>
          </p:nvSpPr>
          <p:spPr bwMode="auto">
            <a:xfrm>
              <a:off x="2806" y="3273"/>
              <a:ext cx="226" cy="276"/>
            </a:xfrm>
            <a:custGeom>
              <a:avLst/>
              <a:gdLst>
                <a:gd name="T0" fmla="*/ 0 w 606"/>
                <a:gd name="T1" fmla="*/ 0 h 717"/>
                <a:gd name="T2" fmla="*/ 0 w 606"/>
                <a:gd name="T3" fmla="*/ 0 h 717"/>
                <a:gd name="T4" fmla="*/ 0 w 606"/>
                <a:gd name="T5" fmla="*/ 0 h 717"/>
                <a:gd name="T6" fmla="*/ 0 w 606"/>
                <a:gd name="T7" fmla="*/ 0 h 717"/>
                <a:gd name="T8" fmla="*/ 0 w 606"/>
                <a:gd name="T9" fmla="*/ 0 h 717"/>
                <a:gd name="T10" fmla="*/ 0 w 606"/>
                <a:gd name="T11" fmla="*/ 0 h 717"/>
                <a:gd name="T12" fmla="*/ 0 w 606"/>
                <a:gd name="T13" fmla="*/ 0 h 717"/>
                <a:gd name="T14" fmla="*/ 0 w 606"/>
                <a:gd name="T15" fmla="*/ 0 h 717"/>
                <a:gd name="T16" fmla="*/ 0 w 606"/>
                <a:gd name="T17" fmla="*/ 0 h 717"/>
                <a:gd name="T18" fmla="*/ 0 w 606"/>
                <a:gd name="T19" fmla="*/ 0 h 717"/>
                <a:gd name="T20" fmla="*/ 0 w 606"/>
                <a:gd name="T21" fmla="*/ 0 h 717"/>
                <a:gd name="T22" fmla="*/ 0 w 606"/>
                <a:gd name="T23" fmla="*/ 0 h 717"/>
                <a:gd name="T24" fmla="*/ 0 w 606"/>
                <a:gd name="T25" fmla="*/ 0 h 717"/>
                <a:gd name="T26" fmla="*/ 0 w 606"/>
                <a:gd name="T27" fmla="*/ 0 h 717"/>
                <a:gd name="T28" fmla="*/ 0 w 606"/>
                <a:gd name="T29" fmla="*/ 0 h 717"/>
                <a:gd name="T30" fmla="*/ 0 w 606"/>
                <a:gd name="T31" fmla="*/ 0 h 717"/>
                <a:gd name="T32" fmla="*/ 0 w 606"/>
                <a:gd name="T33" fmla="*/ 0 h 717"/>
                <a:gd name="T34" fmla="*/ 0 w 606"/>
                <a:gd name="T35" fmla="*/ 0 h 717"/>
                <a:gd name="T36" fmla="*/ 0 w 606"/>
                <a:gd name="T37" fmla="*/ 0 h 717"/>
                <a:gd name="T38" fmla="*/ 0 w 606"/>
                <a:gd name="T39" fmla="*/ 0 h 717"/>
                <a:gd name="T40" fmla="*/ 0 w 606"/>
                <a:gd name="T41" fmla="*/ 0 h 717"/>
                <a:gd name="T42" fmla="*/ 0 w 606"/>
                <a:gd name="T43" fmla="*/ 0 h 717"/>
                <a:gd name="T44" fmla="*/ 0 w 606"/>
                <a:gd name="T45" fmla="*/ 0 h 717"/>
                <a:gd name="T46" fmla="*/ 0 w 606"/>
                <a:gd name="T47" fmla="*/ 0 h 717"/>
                <a:gd name="T48" fmla="*/ 0 w 606"/>
                <a:gd name="T49" fmla="*/ 0 h 717"/>
                <a:gd name="T50" fmla="*/ 0 w 606"/>
                <a:gd name="T51" fmla="*/ 0 h 717"/>
                <a:gd name="T52" fmla="*/ 0 w 606"/>
                <a:gd name="T53" fmla="*/ 0 h 717"/>
                <a:gd name="T54" fmla="*/ 0 w 606"/>
                <a:gd name="T55" fmla="*/ 0 h 717"/>
                <a:gd name="T56" fmla="*/ 0 w 606"/>
                <a:gd name="T57" fmla="*/ 0 h 717"/>
                <a:gd name="T58" fmla="*/ 0 w 606"/>
                <a:gd name="T59" fmla="*/ 0 h 717"/>
                <a:gd name="T60" fmla="*/ 0 w 606"/>
                <a:gd name="T61" fmla="*/ 0 h 717"/>
                <a:gd name="T62" fmla="*/ 0 w 606"/>
                <a:gd name="T63" fmla="*/ 0 h 717"/>
                <a:gd name="T64" fmla="*/ 0 w 606"/>
                <a:gd name="T65" fmla="*/ 0 h 717"/>
                <a:gd name="T66" fmla="*/ 0 w 606"/>
                <a:gd name="T67" fmla="*/ 0 h 717"/>
                <a:gd name="T68" fmla="*/ 0 w 606"/>
                <a:gd name="T69" fmla="*/ 0 h 717"/>
                <a:gd name="T70" fmla="*/ 0 w 606"/>
                <a:gd name="T71" fmla="*/ 0 h 717"/>
                <a:gd name="T72" fmla="*/ 0 w 606"/>
                <a:gd name="T73" fmla="*/ 0 h 717"/>
                <a:gd name="T74" fmla="*/ 0 w 606"/>
                <a:gd name="T75" fmla="*/ 0 h 717"/>
                <a:gd name="T76" fmla="*/ 0 w 606"/>
                <a:gd name="T77" fmla="*/ 0 h 717"/>
                <a:gd name="T78" fmla="*/ 0 w 606"/>
                <a:gd name="T79" fmla="*/ 0 h 71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06"/>
                <a:gd name="T121" fmla="*/ 0 h 717"/>
                <a:gd name="T122" fmla="*/ 606 w 606"/>
                <a:gd name="T123" fmla="*/ 717 h 71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06" h="717">
                  <a:moveTo>
                    <a:pt x="480" y="0"/>
                  </a:moveTo>
                  <a:lnTo>
                    <a:pt x="537" y="92"/>
                  </a:lnTo>
                  <a:lnTo>
                    <a:pt x="589" y="206"/>
                  </a:lnTo>
                  <a:lnTo>
                    <a:pt x="606" y="301"/>
                  </a:lnTo>
                  <a:lnTo>
                    <a:pt x="606" y="326"/>
                  </a:lnTo>
                  <a:lnTo>
                    <a:pt x="599" y="349"/>
                  </a:lnTo>
                  <a:lnTo>
                    <a:pt x="557" y="369"/>
                  </a:lnTo>
                  <a:lnTo>
                    <a:pt x="493" y="478"/>
                  </a:lnTo>
                  <a:lnTo>
                    <a:pt x="462" y="475"/>
                  </a:lnTo>
                  <a:lnTo>
                    <a:pt x="431" y="475"/>
                  </a:lnTo>
                  <a:lnTo>
                    <a:pt x="376" y="488"/>
                  </a:lnTo>
                  <a:lnTo>
                    <a:pt x="267" y="550"/>
                  </a:lnTo>
                  <a:lnTo>
                    <a:pt x="267" y="573"/>
                  </a:lnTo>
                  <a:lnTo>
                    <a:pt x="256" y="596"/>
                  </a:lnTo>
                  <a:lnTo>
                    <a:pt x="249" y="619"/>
                  </a:lnTo>
                  <a:lnTo>
                    <a:pt x="253" y="646"/>
                  </a:lnTo>
                  <a:lnTo>
                    <a:pt x="144" y="659"/>
                  </a:lnTo>
                  <a:lnTo>
                    <a:pt x="94" y="677"/>
                  </a:lnTo>
                  <a:lnTo>
                    <a:pt x="61" y="705"/>
                  </a:lnTo>
                  <a:lnTo>
                    <a:pt x="37" y="717"/>
                  </a:lnTo>
                  <a:lnTo>
                    <a:pt x="1" y="699"/>
                  </a:lnTo>
                  <a:lnTo>
                    <a:pt x="0" y="668"/>
                  </a:lnTo>
                  <a:lnTo>
                    <a:pt x="1" y="636"/>
                  </a:lnTo>
                  <a:lnTo>
                    <a:pt x="15" y="574"/>
                  </a:lnTo>
                  <a:lnTo>
                    <a:pt x="40" y="445"/>
                  </a:lnTo>
                  <a:lnTo>
                    <a:pt x="126" y="363"/>
                  </a:lnTo>
                  <a:lnTo>
                    <a:pt x="163" y="316"/>
                  </a:lnTo>
                  <a:lnTo>
                    <a:pt x="183" y="252"/>
                  </a:lnTo>
                  <a:lnTo>
                    <a:pt x="153" y="250"/>
                  </a:lnTo>
                  <a:lnTo>
                    <a:pt x="135" y="237"/>
                  </a:lnTo>
                  <a:lnTo>
                    <a:pt x="123" y="189"/>
                  </a:lnTo>
                  <a:lnTo>
                    <a:pt x="127" y="131"/>
                  </a:lnTo>
                  <a:lnTo>
                    <a:pt x="127" y="103"/>
                  </a:lnTo>
                  <a:lnTo>
                    <a:pt x="124" y="77"/>
                  </a:lnTo>
                  <a:lnTo>
                    <a:pt x="213" y="54"/>
                  </a:lnTo>
                  <a:lnTo>
                    <a:pt x="293" y="71"/>
                  </a:lnTo>
                  <a:lnTo>
                    <a:pt x="345" y="46"/>
                  </a:lnTo>
                  <a:lnTo>
                    <a:pt x="402" y="36"/>
                  </a:lnTo>
                  <a:lnTo>
                    <a:pt x="450" y="28"/>
                  </a:lnTo>
                  <a:lnTo>
                    <a:pt x="480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42" name="Freeform 360"/>
            <p:cNvSpPr>
              <a:spLocks noChangeAspect="1"/>
            </p:cNvSpPr>
            <p:nvPr/>
          </p:nvSpPr>
          <p:spPr bwMode="auto">
            <a:xfrm>
              <a:off x="2037" y="3321"/>
              <a:ext cx="299" cy="413"/>
            </a:xfrm>
            <a:custGeom>
              <a:avLst/>
              <a:gdLst>
                <a:gd name="T0" fmla="*/ 0 w 796"/>
                <a:gd name="T1" fmla="*/ 0 h 1071"/>
                <a:gd name="T2" fmla="*/ 0 w 796"/>
                <a:gd name="T3" fmla="*/ 0 h 1071"/>
                <a:gd name="T4" fmla="*/ 0 w 796"/>
                <a:gd name="T5" fmla="*/ 0 h 1071"/>
                <a:gd name="T6" fmla="*/ 0 w 796"/>
                <a:gd name="T7" fmla="*/ 0 h 1071"/>
                <a:gd name="T8" fmla="*/ 0 w 796"/>
                <a:gd name="T9" fmla="*/ 0 h 1071"/>
                <a:gd name="T10" fmla="*/ 0 w 796"/>
                <a:gd name="T11" fmla="*/ 0 h 1071"/>
                <a:gd name="T12" fmla="*/ 0 w 796"/>
                <a:gd name="T13" fmla="*/ 0 h 1071"/>
                <a:gd name="T14" fmla="*/ 0 w 796"/>
                <a:gd name="T15" fmla="*/ 0 h 1071"/>
                <a:gd name="T16" fmla="*/ 0 w 796"/>
                <a:gd name="T17" fmla="*/ 0 h 1071"/>
                <a:gd name="T18" fmla="*/ 0 w 796"/>
                <a:gd name="T19" fmla="*/ 0 h 1071"/>
                <a:gd name="T20" fmla="*/ 0 w 796"/>
                <a:gd name="T21" fmla="*/ 0 h 1071"/>
                <a:gd name="T22" fmla="*/ 0 w 796"/>
                <a:gd name="T23" fmla="*/ 0 h 1071"/>
                <a:gd name="T24" fmla="*/ 0 w 796"/>
                <a:gd name="T25" fmla="*/ 0 h 1071"/>
                <a:gd name="T26" fmla="*/ 0 w 796"/>
                <a:gd name="T27" fmla="*/ 0 h 1071"/>
                <a:gd name="T28" fmla="*/ 0 w 796"/>
                <a:gd name="T29" fmla="*/ 0 h 1071"/>
                <a:gd name="T30" fmla="*/ 0 w 796"/>
                <a:gd name="T31" fmla="*/ 0 h 1071"/>
                <a:gd name="T32" fmla="*/ 0 w 796"/>
                <a:gd name="T33" fmla="*/ 0 h 1071"/>
                <a:gd name="T34" fmla="*/ 0 w 796"/>
                <a:gd name="T35" fmla="*/ 0 h 1071"/>
                <a:gd name="T36" fmla="*/ 0 w 796"/>
                <a:gd name="T37" fmla="*/ 0 h 1071"/>
                <a:gd name="T38" fmla="*/ 0 w 796"/>
                <a:gd name="T39" fmla="*/ 0 h 1071"/>
                <a:gd name="T40" fmla="*/ 0 w 796"/>
                <a:gd name="T41" fmla="*/ 0 h 1071"/>
                <a:gd name="T42" fmla="*/ 0 w 796"/>
                <a:gd name="T43" fmla="*/ 0 h 1071"/>
                <a:gd name="T44" fmla="*/ 0 w 796"/>
                <a:gd name="T45" fmla="*/ 0 h 1071"/>
                <a:gd name="T46" fmla="*/ 0 w 796"/>
                <a:gd name="T47" fmla="*/ 0 h 1071"/>
                <a:gd name="T48" fmla="*/ 0 w 796"/>
                <a:gd name="T49" fmla="*/ 0 h 1071"/>
                <a:gd name="T50" fmla="*/ 0 w 796"/>
                <a:gd name="T51" fmla="*/ 0 h 1071"/>
                <a:gd name="T52" fmla="*/ 0 w 796"/>
                <a:gd name="T53" fmla="*/ 0 h 1071"/>
                <a:gd name="T54" fmla="*/ 0 w 796"/>
                <a:gd name="T55" fmla="*/ 0 h 1071"/>
                <a:gd name="T56" fmla="*/ 0 w 796"/>
                <a:gd name="T57" fmla="*/ 0 h 1071"/>
                <a:gd name="T58" fmla="*/ 0 w 796"/>
                <a:gd name="T59" fmla="*/ 0 h 1071"/>
                <a:gd name="T60" fmla="*/ 0 w 796"/>
                <a:gd name="T61" fmla="*/ 0 h 1071"/>
                <a:gd name="T62" fmla="*/ 0 w 796"/>
                <a:gd name="T63" fmla="*/ 0 h 1071"/>
                <a:gd name="T64" fmla="*/ 0 w 796"/>
                <a:gd name="T65" fmla="*/ 0 h 1071"/>
                <a:gd name="T66" fmla="*/ 0 w 796"/>
                <a:gd name="T67" fmla="*/ 0 h 1071"/>
                <a:gd name="T68" fmla="*/ 0 w 796"/>
                <a:gd name="T69" fmla="*/ 0 h 1071"/>
                <a:gd name="T70" fmla="*/ 0 w 796"/>
                <a:gd name="T71" fmla="*/ 0 h 1071"/>
                <a:gd name="T72" fmla="*/ 0 w 796"/>
                <a:gd name="T73" fmla="*/ 0 h 1071"/>
                <a:gd name="T74" fmla="*/ 0 w 796"/>
                <a:gd name="T75" fmla="*/ 0 h 1071"/>
                <a:gd name="T76" fmla="*/ 0 w 796"/>
                <a:gd name="T77" fmla="*/ 0 h 1071"/>
                <a:gd name="T78" fmla="*/ 0 w 796"/>
                <a:gd name="T79" fmla="*/ 0 h 1071"/>
                <a:gd name="T80" fmla="*/ 0 w 796"/>
                <a:gd name="T81" fmla="*/ 0 h 1071"/>
                <a:gd name="T82" fmla="*/ 0 w 796"/>
                <a:gd name="T83" fmla="*/ 0 h 107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96"/>
                <a:gd name="T127" fmla="*/ 0 h 1071"/>
                <a:gd name="T128" fmla="*/ 796 w 796"/>
                <a:gd name="T129" fmla="*/ 1071 h 107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96" h="1071">
                  <a:moveTo>
                    <a:pt x="796" y="4"/>
                  </a:moveTo>
                  <a:lnTo>
                    <a:pt x="796" y="33"/>
                  </a:lnTo>
                  <a:lnTo>
                    <a:pt x="790" y="66"/>
                  </a:lnTo>
                  <a:lnTo>
                    <a:pt x="767" y="124"/>
                  </a:lnTo>
                  <a:lnTo>
                    <a:pt x="749" y="185"/>
                  </a:lnTo>
                  <a:lnTo>
                    <a:pt x="746" y="218"/>
                  </a:lnTo>
                  <a:lnTo>
                    <a:pt x="750" y="256"/>
                  </a:lnTo>
                  <a:lnTo>
                    <a:pt x="729" y="320"/>
                  </a:lnTo>
                  <a:lnTo>
                    <a:pt x="723" y="388"/>
                  </a:lnTo>
                  <a:lnTo>
                    <a:pt x="724" y="457"/>
                  </a:lnTo>
                  <a:lnTo>
                    <a:pt x="723" y="494"/>
                  </a:lnTo>
                  <a:lnTo>
                    <a:pt x="712" y="534"/>
                  </a:lnTo>
                  <a:lnTo>
                    <a:pt x="578" y="670"/>
                  </a:lnTo>
                  <a:lnTo>
                    <a:pt x="540" y="752"/>
                  </a:lnTo>
                  <a:lnTo>
                    <a:pt x="538" y="773"/>
                  </a:lnTo>
                  <a:lnTo>
                    <a:pt x="538" y="796"/>
                  </a:lnTo>
                  <a:lnTo>
                    <a:pt x="557" y="845"/>
                  </a:lnTo>
                  <a:lnTo>
                    <a:pt x="560" y="893"/>
                  </a:lnTo>
                  <a:lnTo>
                    <a:pt x="549" y="930"/>
                  </a:lnTo>
                  <a:lnTo>
                    <a:pt x="499" y="979"/>
                  </a:lnTo>
                  <a:lnTo>
                    <a:pt x="431" y="1016"/>
                  </a:lnTo>
                  <a:lnTo>
                    <a:pt x="370" y="1071"/>
                  </a:lnTo>
                  <a:lnTo>
                    <a:pt x="356" y="1059"/>
                  </a:lnTo>
                  <a:lnTo>
                    <a:pt x="370" y="1039"/>
                  </a:lnTo>
                  <a:lnTo>
                    <a:pt x="370" y="1013"/>
                  </a:lnTo>
                  <a:lnTo>
                    <a:pt x="334" y="1013"/>
                  </a:lnTo>
                  <a:lnTo>
                    <a:pt x="301" y="1022"/>
                  </a:lnTo>
                  <a:lnTo>
                    <a:pt x="233" y="1071"/>
                  </a:lnTo>
                  <a:lnTo>
                    <a:pt x="205" y="1046"/>
                  </a:lnTo>
                  <a:lnTo>
                    <a:pt x="170" y="1046"/>
                  </a:lnTo>
                  <a:lnTo>
                    <a:pt x="90" y="1071"/>
                  </a:lnTo>
                  <a:lnTo>
                    <a:pt x="0" y="942"/>
                  </a:lnTo>
                  <a:lnTo>
                    <a:pt x="78" y="904"/>
                  </a:lnTo>
                  <a:lnTo>
                    <a:pt x="78" y="884"/>
                  </a:lnTo>
                  <a:lnTo>
                    <a:pt x="70" y="867"/>
                  </a:lnTo>
                  <a:lnTo>
                    <a:pt x="46" y="841"/>
                  </a:lnTo>
                  <a:lnTo>
                    <a:pt x="27" y="816"/>
                  </a:lnTo>
                  <a:lnTo>
                    <a:pt x="24" y="799"/>
                  </a:lnTo>
                  <a:lnTo>
                    <a:pt x="32" y="773"/>
                  </a:lnTo>
                  <a:lnTo>
                    <a:pt x="99" y="761"/>
                  </a:lnTo>
                  <a:lnTo>
                    <a:pt x="129" y="747"/>
                  </a:lnTo>
                  <a:lnTo>
                    <a:pt x="135" y="730"/>
                  </a:lnTo>
                  <a:lnTo>
                    <a:pt x="130" y="703"/>
                  </a:lnTo>
                  <a:lnTo>
                    <a:pt x="150" y="704"/>
                  </a:lnTo>
                  <a:lnTo>
                    <a:pt x="172" y="715"/>
                  </a:lnTo>
                  <a:lnTo>
                    <a:pt x="208" y="743"/>
                  </a:lnTo>
                  <a:lnTo>
                    <a:pt x="250" y="761"/>
                  </a:lnTo>
                  <a:lnTo>
                    <a:pt x="273" y="761"/>
                  </a:lnTo>
                  <a:lnTo>
                    <a:pt x="304" y="747"/>
                  </a:lnTo>
                  <a:lnTo>
                    <a:pt x="317" y="761"/>
                  </a:lnTo>
                  <a:lnTo>
                    <a:pt x="351" y="666"/>
                  </a:lnTo>
                  <a:lnTo>
                    <a:pt x="370" y="560"/>
                  </a:lnTo>
                  <a:lnTo>
                    <a:pt x="347" y="529"/>
                  </a:lnTo>
                  <a:lnTo>
                    <a:pt x="308" y="505"/>
                  </a:lnTo>
                  <a:lnTo>
                    <a:pt x="281" y="477"/>
                  </a:lnTo>
                  <a:lnTo>
                    <a:pt x="276" y="457"/>
                  </a:lnTo>
                  <a:lnTo>
                    <a:pt x="285" y="425"/>
                  </a:lnTo>
                  <a:lnTo>
                    <a:pt x="333" y="365"/>
                  </a:lnTo>
                  <a:lnTo>
                    <a:pt x="340" y="331"/>
                  </a:lnTo>
                  <a:lnTo>
                    <a:pt x="330" y="294"/>
                  </a:lnTo>
                  <a:lnTo>
                    <a:pt x="302" y="282"/>
                  </a:lnTo>
                  <a:lnTo>
                    <a:pt x="273" y="288"/>
                  </a:lnTo>
                  <a:lnTo>
                    <a:pt x="245" y="302"/>
                  </a:lnTo>
                  <a:lnTo>
                    <a:pt x="213" y="308"/>
                  </a:lnTo>
                  <a:lnTo>
                    <a:pt x="202" y="259"/>
                  </a:lnTo>
                  <a:lnTo>
                    <a:pt x="202" y="230"/>
                  </a:lnTo>
                  <a:lnTo>
                    <a:pt x="201" y="198"/>
                  </a:lnTo>
                  <a:lnTo>
                    <a:pt x="224" y="202"/>
                  </a:lnTo>
                  <a:lnTo>
                    <a:pt x="247" y="202"/>
                  </a:lnTo>
                  <a:lnTo>
                    <a:pt x="296" y="190"/>
                  </a:lnTo>
                  <a:lnTo>
                    <a:pt x="339" y="185"/>
                  </a:lnTo>
                  <a:lnTo>
                    <a:pt x="382" y="211"/>
                  </a:lnTo>
                  <a:lnTo>
                    <a:pt x="449" y="208"/>
                  </a:lnTo>
                  <a:lnTo>
                    <a:pt x="482" y="210"/>
                  </a:lnTo>
                  <a:lnTo>
                    <a:pt x="511" y="224"/>
                  </a:lnTo>
                  <a:lnTo>
                    <a:pt x="543" y="127"/>
                  </a:lnTo>
                  <a:lnTo>
                    <a:pt x="560" y="105"/>
                  </a:lnTo>
                  <a:lnTo>
                    <a:pt x="566" y="76"/>
                  </a:lnTo>
                  <a:lnTo>
                    <a:pt x="583" y="30"/>
                  </a:lnTo>
                  <a:lnTo>
                    <a:pt x="632" y="6"/>
                  </a:lnTo>
                  <a:lnTo>
                    <a:pt x="681" y="0"/>
                  </a:lnTo>
                  <a:lnTo>
                    <a:pt x="706" y="0"/>
                  </a:lnTo>
                  <a:lnTo>
                    <a:pt x="733" y="3"/>
                  </a:lnTo>
                  <a:lnTo>
                    <a:pt x="763" y="3"/>
                  </a:lnTo>
                  <a:lnTo>
                    <a:pt x="796" y="4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43" name="Freeform 361"/>
            <p:cNvSpPr>
              <a:spLocks noChangeAspect="1"/>
            </p:cNvSpPr>
            <p:nvPr/>
          </p:nvSpPr>
          <p:spPr bwMode="auto">
            <a:xfrm>
              <a:off x="1933" y="3387"/>
              <a:ext cx="243" cy="295"/>
            </a:xfrm>
            <a:custGeom>
              <a:avLst/>
              <a:gdLst>
                <a:gd name="T0" fmla="*/ 0 w 648"/>
                <a:gd name="T1" fmla="*/ 0 h 766"/>
                <a:gd name="T2" fmla="*/ 0 w 648"/>
                <a:gd name="T3" fmla="*/ 0 h 766"/>
                <a:gd name="T4" fmla="*/ 0 w 648"/>
                <a:gd name="T5" fmla="*/ 0 h 766"/>
                <a:gd name="T6" fmla="*/ 0 w 648"/>
                <a:gd name="T7" fmla="*/ 0 h 766"/>
                <a:gd name="T8" fmla="*/ 0 w 648"/>
                <a:gd name="T9" fmla="*/ 0 h 766"/>
                <a:gd name="T10" fmla="*/ 0 w 648"/>
                <a:gd name="T11" fmla="*/ 0 h 766"/>
                <a:gd name="T12" fmla="*/ 0 w 648"/>
                <a:gd name="T13" fmla="*/ 0 h 766"/>
                <a:gd name="T14" fmla="*/ 0 w 648"/>
                <a:gd name="T15" fmla="*/ 0 h 766"/>
                <a:gd name="T16" fmla="*/ 0 w 648"/>
                <a:gd name="T17" fmla="*/ 0 h 766"/>
                <a:gd name="T18" fmla="*/ 0 w 648"/>
                <a:gd name="T19" fmla="*/ 0 h 766"/>
                <a:gd name="T20" fmla="*/ 0 w 648"/>
                <a:gd name="T21" fmla="*/ 0 h 766"/>
                <a:gd name="T22" fmla="*/ 0 w 648"/>
                <a:gd name="T23" fmla="*/ 0 h 766"/>
                <a:gd name="T24" fmla="*/ 0 w 648"/>
                <a:gd name="T25" fmla="*/ 0 h 766"/>
                <a:gd name="T26" fmla="*/ 0 w 648"/>
                <a:gd name="T27" fmla="*/ 0 h 766"/>
                <a:gd name="T28" fmla="*/ 0 w 648"/>
                <a:gd name="T29" fmla="*/ 0 h 766"/>
                <a:gd name="T30" fmla="*/ 0 w 648"/>
                <a:gd name="T31" fmla="*/ 0 h 766"/>
                <a:gd name="T32" fmla="*/ 0 w 648"/>
                <a:gd name="T33" fmla="*/ 0 h 766"/>
                <a:gd name="T34" fmla="*/ 0 w 648"/>
                <a:gd name="T35" fmla="*/ 0 h 766"/>
                <a:gd name="T36" fmla="*/ 0 w 648"/>
                <a:gd name="T37" fmla="*/ 0 h 766"/>
                <a:gd name="T38" fmla="*/ 0 w 648"/>
                <a:gd name="T39" fmla="*/ 0 h 766"/>
                <a:gd name="T40" fmla="*/ 0 w 648"/>
                <a:gd name="T41" fmla="*/ 0 h 766"/>
                <a:gd name="T42" fmla="*/ 0 w 648"/>
                <a:gd name="T43" fmla="*/ 0 h 766"/>
                <a:gd name="T44" fmla="*/ 0 w 648"/>
                <a:gd name="T45" fmla="*/ 0 h 766"/>
                <a:gd name="T46" fmla="*/ 0 w 648"/>
                <a:gd name="T47" fmla="*/ 0 h 766"/>
                <a:gd name="T48" fmla="*/ 0 w 648"/>
                <a:gd name="T49" fmla="*/ 0 h 766"/>
                <a:gd name="T50" fmla="*/ 0 w 648"/>
                <a:gd name="T51" fmla="*/ 0 h 766"/>
                <a:gd name="T52" fmla="*/ 0 w 648"/>
                <a:gd name="T53" fmla="*/ 0 h 766"/>
                <a:gd name="T54" fmla="*/ 0 w 648"/>
                <a:gd name="T55" fmla="*/ 0 h 766"/>
                <a:gd name="T56" fmla="*/ 0 w 648"/>
                <a:gd name="T57" fmla="*/ 0 h 766"/>
                <a:gd name="T58" fmla="*/ 0 w 648"/>
                <a:gd name="T59" fmla="*/ 0 h 766"/>
                <a:gd name="T60" fmla="*/ 0 w 648"/>
                <a:gd name="T61" fmla="*/ 0 h 766"/>
                <a:gd name="T62" fmla="*/ 0 w 648"/>
                <a:gd name="T63" fmla="*/ 0 h 766"/>
                <a:gd name="T64" fmla="*/ 0 w 648"/>
                <a:gd name="T65" fmla="*/ 0 h 766"/>
                <a:gd name="T66" fmla="*/ 0 w 648"/>
                <a:gd name="T67" fmla="*/ 0 h 766"/>
                <a:gd name="T68" fmla="*/ 0 w 648"/>
                <a:gd name="T69" fmla="*/ 0 h 766"/>
                <a:gd name="T70" fmla="*/ 0 w 648"/>
                <a:gd name="T71" fmla="*/ 0 h 766"/>
                <a:gd name="T72" fmla="*/ 0 w 648"/>
                <a:gd name="T73" fmla="*/ 0 h 766"/>
                <a:gd name="T74" fmla="*/ 0 w 648"/>
                <a:gd name="T75" fmla="*/ 0 h 766"/>
                <a:gd name="T76" fmla="*/ 0 w 648"/>
                <a:gd name="T77" fmla="*/ 0 h 766"/>
                <a:gd name="T78" fmla="*/ 0 w 648"/>
                <a:gd name="T79" fmla="*/ 0 h 766"/>
                <a:gd name="T80" fmla="*/ 0 w 648"/>
                <a:gd name="T81" fmla="*/ 0 h 766"/>
                <a:gd name="T82" fmla="*/ 0 w 648"/>
                <a:gd name="T83" fmla="*/ 0 h 766"/>
                <a:gd name="T84" fmla="*/ 0 w 648"/>
                <a:gd name="T85" fmla="*/ 0 h 766"/>
                <a:gd name="T86" fmla="*/ 0 w 648"/>
                <a:gd name="T87" fmla="*/ 0 h 766"/>
                <a:gd name="T88" fmla="*/ 0 w 648"/>
                <a:gd name="T89" fmla="*/ 0 h 766"/>
                <a:gd name="T90" fmla="*/ 0 w 648"/>
                <a:gd name="T91" fmla="*/ 0 h 766"/>
                <a:gd name="T92" fmla="*/ 0 w 648"/>
                <a:gd name="T93" fmla="*/ 0 h 766"/>
                <a:gd name="T94" fmla="*/ 0 w 648"/>
                <a:gd name="T95" fmla="*/ 0 h 766"/>
                <a:gd name="T96" fmla="*/ 0 w 648"/>
                <a:gd name="T97" fmla="*/ 0 h 766"/>
                <a:gd name="T98" fmla="*/ 0 w 648"/>
                <a:gd name="T99" fmla="*/ 0 h 766"/>
                <a:gd name="T100" fmla="*/ 0 w 648"/>
                <a:gd name="T101" fmla="*/ 0 h 766"/>
                <a:gd name="T102" fmla="*/ 0 w 648"/>
                <a:gd name="T103" fmla="*/ 0 h 766"/>
                <a:gd name="T104" fmla="*/ 0 w 648"/>
                <a:gd name="T105" fmla="*/ 0 h 766"/>
                <a:gd name="T106" fmla="*/ 0 w 648"/>
                <a:gd name="T107" fmla="*/ 0 h 766"/>
                <a:gd name="T108" fmla="*/ 0 w 648"/>
                <a:gd name="T109" fmla="*/ 0 h 766"/>
                <a:gd name="T110" fmla="*/ 0 w 648"/>
                <a:gd name="T111" fmla="*/ 0 h 766"/>
                <a:gd name="T112" fmla="*/ 0 w 648"/>
                <a:gd name="T113" fmla="*/ 0 h 7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48"/>
                <a:gd name="T172" fmla="*/ 0 h 766"/>
                <a:gd name="T173" fmla="*/ 648 w 648"/>
                <a:gd name="T174" fmla="*/ 766 h 7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48" h="766">
                  <a:moveTo>
                    <a:pt x="491" y="9"/>
                  </a:moveTo>
                  <a:lnTo>
                    <a:pt x="480" y="66"/>
                  </a:lnTo>
                  <a:lnTo>
                    <a:pt x="479" y="94"/>
                  </a:lnTo>
                  <a:lnTo>
                    <a:pt x="491" y="118"/>
                  </a:lnTo>
                  <a:lnTo>
                    <a:pt x="520" y="124"/>
                  </a:lnTo>
                  <a:lnTo>
                    <a:pt x="546" y="117"/>
                  </a:lnTo>
                  <a:lnTo>
                    <a:pt x="572" y="108"/>
                  </a:lnTo>
                  <a:lnTo>
                    <a:pt x="608" y="106"/>
                  </a:lnTo>
                  <a:lnTo>
                    <a:pt x="621" y="151"/>
                  </a:lnTo>
                  <a:lnTo>
                    <a:pt x="621" y="175"/>
                  </a:lnTo>
                  <a:lnTo>
                    <a:pt x="621" y="203"/>
                  </a:lnTo>
                  <a:lnTo>
                    <a:pt x="580" y="247"/>
                  </a:lnTo>
                  <a:lnTo>
                    <a:pt x="575" y="270"/>
                  </a:lnTo>
                  <a:lnTo>
                    <a:pt x="582" y="293"/>
                  </a:lnTo>
                  <a:lnTo>
                    <a:pt x="648" y="372"/>
                  </a:lnTo>
                  <a:lnTo>
                    <a:pt x="635" y="422"/>
                  </a:lnTo>
                  <a:lnTo>
                    <a:pt x="634" y="450"/>
                  </a:lnTo>
                  <a:lnTo>
                    <a:pt x="634" y="479"/>
                  </a:lnTo>
                  <a:lnTo>
                    <a:pt x="634" y="507"/>
                  </a:lnTo>
                  <a:lnTo>
                    <a:pt x="632" y="534"/>
                  </a:lnTo>
                  <a:lnTo>
                    <a:pt x="608" y="585"/>
                  </a:lnTo>
                  <a:lnTo>
                    <a:pt x="574" y="568"/>
                  </a:lnTo>
                  <a:lnTo>
                    <a:pt x="542" y="574"/>
                  </a:lnTo>
                  <a:lnTo>
                    <a:pt x="508" y="585"/>
                  </a:lnTo>
                  <a:lnTo>
                    <a:pt x="489" y="586"/>
                  </a:lnTo>
                  <a:lnTo>
                    <a:pt x="466" y="585"/>
                  </a:lnTo>
                  <a:lnTo>
                    <a:pt x="450" y="557"/>
                  </a:lnTo>
                  <a:lnTo>
                    <a:pt x="420" y="527"/>
                  </a:lnTo>
                  <a:lnTo>
                    <a:pt x="394" y="588"/>
                  </a:lnTo>
                  <a:lnTo>
                    <a:pt x="367" y="599"/>
                  </a:lnTo>
                  <a:lnTo>
                    <a:pt x="348" y="600"/>
                  </a:lnTo>
                  <a:lnTo>
                    <a:pt x="324" y="597"/>
                  </a:lnTo>
                  <a:lnTo>
                    <a:pt x="322" y="631"/>
                  </a:lnTo>
                  <a:lnTo>
                    <a:pt x="339" y="669"/>
                  </a:lnTo>
                  <a:lnTo>
                    <a:pt x="356" y="709"/>
                  </a:lnTo>
                  <a:lnTo>
                    <a:pt x="359" y="729"/>
                  </a:lnTo>
                  <a:lnTo>
                    <a:pt x="356" y="752"/>
                  </a:lnTo>
                  <a:lnTo>
                    <a:pt x="278" y="766"/>
                  </a:lnTo>
                  <a:lnTo>
                    <a:pt x="144" y="648"/>
                  </a:lnTo>
                  <a:lnTo>
                    <a:pt x="90" y="567"/>
                  </a:lnTo>
                  <a:lnTo>
                    <a:pt x="52" y="474"/>
                  </a:lnTo>
                  <a:lnTo>
                    <a:pt x="35" y="471"/>
                  </a:lnTo>
                  <a:lnTo>
                    <a:pt x="23" y="451"/>
                  </a:lnTo>
                  <a:lnTo>
                    <a:pt x="0" y="398"/>
                  </a:lnTo>
                  <a:lnTo>
                    <a:pt x="0" y="372"/>
                  </a:lnTo>
                  <a:lnTo>
                    <a:pt x="44" y="342"/>
                  </a:lnTo>
                  <a:lnTo>
                    <a:pt x="66" y="286"/>
                  </a:lnTo>
                  <a:lnTo>
                    <a:pt x="78" y="220"/>
                  </a:lnTo>
                  <a:lnTo>
                    <a:pt x="104" y="158"/>
                  </a:lnTo>
                  <a:lnTo>
                    <a:pt x="136" y="170"/>
                  </a:lnTo>
                  <a:lnTo>
                    <a:pt x="155" y="172"/>
                  </a:lnTo>
                  <a:lnTo>
                    <a:pt x="178" y="169"/>
                  </a:lnTo>
                  <a:lnTo>
                    <a:pt x="272" y="144"/>
                  </a:lnTo>
                  <a:lnTo>
                    <a:pt x="272" y="22"/>
                  </a:lnTo>
                  <a:lnTo>
                    <a:pt x="379" y="2"/>
                  </a:lnTo>
                  <a:lnTo>
                    <a:pt x="431" y="0"/>
                  </a:lnTo>
                  <a:lnTo>
                    <a:pt x="491" y="9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44" name="Freeform 362"/>
            <p:cNvSpPr>
              <a:spLocks noChangeAspect="1"/>
            </p:cNvSpPr>
            <p:nvPr/>
          </p:nvSpPr>
          <p:spPr bwMode="auto">
            <a:xfrm>
              <a:off x="1961" y="3395"/>
              <a:ext cx="75" cy="58"/>
            </a:xfrm>
            <a:custGeom>
              <a:avLst/>
              <a:gdLst>
                <a:gd name="T0" fmla="*/ 0 w 197"/>
                <a:gd name="T1" fmla="*/ 0 h 152"/>
                <a:gd name="T2" fmla="*/ 0 w 197"/>
                <a:gd name="T3" fmla="*/ 0 h 152"/>
                <a:gd name="T4" fmla="*/ 0 w 197"/>
                <a:gd name="T5" fmla="*/ 0 h 152"/>
                <a:gd name="T6" fmla="*/ 0 w 197"/>
                <a:gd name="T7" fmla="*/ 0 h 152"/>
                <a:gd name="T8" fmla="*/ 0 w 197"/>
                <a:gd name="T9" fmla="*/ 0 h 152"/>
                <a:gd name="T10" fmla="*/ 0 w 197"/>
                <a:gd name="T11" fmla="*/ 0 h 152"/>
                <a:gd name="T12" fmla="*/ 0 w 197"/>
                <a:gd name="T13" fmla="*/ 0 h 152"/>
                <a:gd name="T14" fmla="*/ 0 w 197"/>
                <a:gd name="T15" fmla="*/ 0 h 152"/>
                <a:gd name="T16" fmla="*/ 0 w 197"/>
                <a:gd name="T17" fmla="*/ 0 h 152"/>
                <a:gd name="T18" fmla="*/ 0 w 197"/>
                <a:gd name="T19" fmla="*/ 0 h 152"/>
                <a:gd name="T20" fmla="*/ 0 w 197"/>
                <a:gd name="T21" fmla="*/ 0 h 152"/>
                <a:gd name="T22" fmla="*/ 0 w 197"/>
                <a:gd name="T23" fmla="*/ 0 h 152"/>
                <a:gd name="T24" fmla="*/ 0 w 197"/>
                <a:gd name="T25" fmla="*/ 0 h 15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7"/>
                <a:gd name="T40" fmla="*/ 0 h 152"/>
                <a:gd name="T41" fmla="*/ 197 w 197"/>
                <a:gd name="T42" fmla="*/ 152 h 15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7" h="152">
                  <a:moveTo>
                    <a:pt x="29" y="138"/>
                  </a:moveTo>
                  <a:lnTo>
                    <a:pt x="0" y="115"/>
                  </a:lnTo>
                  <a:lnTo>
                    <a:pt x="2" y="80"/>
                  </a:lnTo>
                  <a:lnTo>
                    <a:pt x="29" y="2"/>
                  </a:lnTo>
                  <a:lnTo>
                    <a:pt x="77" y="0"/>
                  </a:lnTo>
                  <a:lnTo>
                    <a:pt x="100" y="0"/>
                  </a:lnTo>
                  <a:lnTo>
                    <a:pt x="126" y="3"/>
                  </a:lnTo>
                  <a:lnTo>
                    <a:pt x="166" y="6"/>
                  </a:lnTo>
                  <a:lnTo>
                    <a:pt x="197" y="2"/>
                  </a:lnTo>
                  <a:lnTo>
                    <a:pt x="197" y="124"/>
                  </a:lnTo>
                  <a:lnTo>
                    <a:pt x="104" y="147"/>
                  </a:lnTo>
                  <a:lnTo>
                    <a:pt x="64" y="152"/>
                  </a:lnTo>
                  <a:lnTo>
                    <a:pt x="29" y="138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45" name="Freeform 363"/>
            <p:cNvSpPr>
              <a:spLocks noChangeAspect="1"/>
            </p:cNvSpPr>
            <p:nvPr/>
          </p:nvSpPr>
          <p:spPr bwMode="auto">
            <a:xfrm>
              <a:off x="2800" y="3520"/>
              <a:ext cx="476" cy="521"/>
            </a:xfrm>
            <a:custGeom>
              <a:avLst/>
              <a:gdLst>
                <a:gd name="T0" fmla="*/ 0 w 1264"/>
                <a:gd name="T1" fmla="*/ 0 h 1353"/>
                <a:gd name="T2" fmla="*/ 0 w 1264"/>
                <a:gd name="T3" fmla="*/ 0 h 1353"/>
                <a:gd name="T4" fmla="*/ 0 w 1264"/>
                <a:gd name="T5" fmla="*/ 0 h 1353"/>
                <a:gd name="T6" fmla="*/ 0 w 1264"/>
                <a:gd name="T7" fmla="*/ 0 h 1353"/>
                <a:gd name="T8" fmla="*/ 0 w 1264"/>
                <a:gd name="T9" fmla="*/ 0 h 1353"/>
                <a:gd name="T10" fmla="*/ 0 w 1264"/>
                <a:gd name="T11" fmla="*/ 0 h 1353"/>
                <a:gd name="T12" fmla="*/ 0 w 1264"/>
                <a:gd name="T13" fmla="*/ 0 h 1353"/>
                <a:gd name="T14" fmla="*/ 0 w 1264"/>
                <a:gd name="T15" fmla="*/ 0 h 1353"/>
                <a:gd name="T16" fmla="*/ 0 w 1264"/>
                <a:gd name="T17" fmla="*/ 0 h 1353"/>
                <a:gd name="T18" fmla="*/ 0 w 1264"/>
                <a:gd name="T19" fmla="*/ 0 h 1353"/>
                <a:gd name="T20" fmla="*/ 0 w 1264"/>
                <a:gd name="T21" fmla="*/ 0 h 1353"/>
                <a:gd name="T22" fmla="*/ 0 w 1264"/>
                <a:gd name="T23" fmla="*/ 0 h 1353"/>
                <a:gd name="T24" fmla="*/ 0 w 1264"/>
                <a:gd name="T25" fmla="*/ 0 h 1353"/>
                <a:gd name="T26" fmla="*/ 0 w 1264"/>
                <a:gd name="T27" fmla="*/ 0 h 1353"/>
                <a:gd name="T28" fmla="*/ 0 w 1264"/>
                <a:gd name="T29" fmla="*/ 0 h 1353"/>
                <a:gd name="T30" fmla="*/ 0 w 1264"/>
                <a:gd name="T31" fmla="*/ 0 h 1353"/>
                <a:gd name="T32" fmla="*/ 0 w 1264"/>
                <a:gd name="T33" fmla="*/ 0 h 1353"/>
                <a:gd name="T34" fmla="*/ 0 w 1264"/>
                <a:gd name="T35" fmla="*/ 0 h 1353"/>
                <a:gd name="T36" fmla="*/ 0 w 1264"/>
                <a:gd name="T37" fmla="*/ 0 h 1353"/>
                <a:gd name="T38" fmla="*/ 0 w 1264"/>
                <a:gd name="T39" fmla="*/ 0 h 1353"/>
                <a:gd name="T40" fmla="*/ 0 w 1264"/>
                <a:gd name="T41" fmla="*/ 0 h 1353"/>
                <a:gd name="T42" fmla="*/ 0 w 1264"/>
                <a:gd name="T43" fmla="*/ 0 h 1353"/>
                <a:gd name="T44" fmla="*/ 0 w 1264"/>
                <a:gd name="T45" fmla="*/ 0 h 1353"/>
                <a:gd name="T46" fmla="*/ 0 w 1264"/>
                <a:gd name="T47" fmla="*/ 0 h 1353"/>
                <a:gd name="T48" fmla="*/ 0 w 1264"/>
                <a:gd name="T49" fmla="*/ 0 h 1353"/>
                <a:gd name="T50" fmla="*/ 0 w 1264"/>
                <a:gd name="T51" fmla="*/ 0 h 1353"/>
                <a:gd name="T52" fmla="*/ 0 w 1264"/>
                <a:gd name="T53" fmla="*/ 0 h 1353"/>
                <a:gd name="T54" fmla="*/ 0 w 1264"/>
                <a:gd name="T55" fmla="*/ 0 h 1353"/>
                <a:gd name="T56" fmla="*/ 0 w 1264"/>
                <a:gd name="T57" fmla="*/ 0 h 1353"/>
                <a:gd name="T58" fmla="*/ 0 w 1264"/>
                <a:gd name="T59" fmla="*/ 0 h 1353"/>
                <a:gd name="T60" fmla="*/ 0 w 1264"/>
                <a:gd name="T61" fmla="*/ 0 h 1353"/>
                <a:gd name="T62" fmla="*/ 0 w 1264"/>
                <a:gd name="T63" fmla="*/ 0 h 1353"/>
                <a:gd name="T64" fmla="*/ 0 w 1264"/>
                <a:gd name="T65" fmla="*/ 0 h 1353"/>
                <a:gd name="T66" fmla="*/ 0 w 1264"/>
                <a:gd name="T67" fmla="*/ 0 h 1353"/>
                <a:gd name="T68" fmla="*/ 0 w 1264"/>
                <a:gd name="T69" fmla="*/ 0 h 1353"/>
                <a:gd name="T70" fmla="*/ 0 w 1264"/>
                <a:gd name="T71" fmla="*/ 0 h 1353"/>
                <a:gd name="T72" fmla="*/ 0 w 1264"/>
                <a:gd name="T73" fmla="*/ 0 h 1353"/>
                <a:gd name="T74" fmla="*/ 0 w 1264"/>
                <a:gd name="T75" fmla="*/ 0 h 1353"/>
                <a:gd name="T76" fmla="*/ 0 w 1264"/>
                <a:gd name="T77" fmla="*/ 0 h 1353"/>
                <a:gd name="T78" fmla="*/ 0 w 1264"/>
                <a:gd name="T79" fmla="*/ 0 h 135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264"/>
                <a:gd name="T121" fmla="*/ 0 h 1353"/>
                <a:gd name="T122" fmla="*/ 1264 w 1264"/>
                <a:gd name="T123" fmla="*/ 1353 h 135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264" h="1353">
                  <a:moveTo>
                    <a:pt x="272" y="0"/>
                  </a:moveTo>
                  <a:lnTo>
                    <a:pt x="277" y="48"/>
                  </a:lnTo>
                  <a:lnTo>
                    <a:pt x="269" y="106"/>
                  </a:lnTo>
                  <a:lnTo>
                    <a:pt x="269" y="134"/>
                  </a:lnTo>
                  <a:lnTo>
                    <a:pt x="268" y="165"/>
                  </a:lnTo>
                  <a:lnTo>
                    <a:pt x="286" y="214"/>
                  </a:lnTo>
                  <a:lnTo>
                    <a:pt x="298" y="168"/>
                  </a:lnTo>
                  <a:lnTo>
                    <a:pt x="338" y="163"/>
                  </a:lnTo>
                  <a:lnTo>
                    <a:pt x="373" y="185"/>
                  </a:lnTo>
                  <a:lnTo>
                    <a:pt x="401" y="199"/>
                  </a:lnTo>
                  <a:lnTo>
                    <a:pt x="421" y="168"/>
                  </a:lnTo>
                  <a:lnTo>
                    <a:pt x="449" y="169"/>
                  </a:lnTo>
                  <a:lnTo>
                    <a:pt x="473" y="182"/>
                  </a:lnTo>
                  <a:lnTo>
                    <a:pt x="490" y="165"/>
                  </a:lnTo>
                  <a:lnTo>
                    <a:pt x="499" y="136"/>
                  </a:lnTo>
                  <a:lnTo>
                    <a:pt x="453" y="129"/>
                  </a:lnTo>
                  <a:lnTo>
                    <a:pt x="464" y="103"/>
                  </a:lnTo>
                  <a:lnTo>
                    <a:pt x="489" y="80"/>
                  </a:lnTo>
                  <a:lnTo>
                    <a:pt x="510" y="53"/>
                  </a:lnTo>
                  <a:lnTo>
                    <a:pt x="515" y="36"/>
                  </a:lnTo>
                  <a:lnTo>
                    <a:pt x="512" y="13"/>
                  </a:lnTo>
                  <a:lnTo>
                    <a:pt x="710" y="119"/>
                  </a:lnTo>
                  <a:lnTo>
                    <a:pt x="906" y="240"/>
                  </a:lnTo>
                  <a:lnTo>
                    <a:pt x="932" y="304"/>
                  </a:lnTo>
                  <a:lnTo>
                    <a:pt x="987" y="364"/>
                  </a:lnTo>
                  <a:lnTo>
                    <a:pt x="1119" y="453"/>
                  </a:lnTo>
                  <a:lnTo>
                    <a:pt x="1075" y="647"/>
                  </a:lnTo>
                  <a:lnTo>
                    <a:pt x="1121" y="688"/>
                  </a:lnTo>
                  <a:lnTo>
                    <a:pt x="1146" y="751"/>
                  </a:lnTo>
                  <a:lnTo>
                    <a:pt x="1126" y="797"/>
                  </a:lnTo>
                  <a:lnTo>
                    <a:pt x="1146" y="836"/>
                  </a:lnTo>
                  <a:lnTo>
                    <a:pt x="1162" y="871"/>
                  </a:lnTo>
                  <a:lnTo>
                    <a:pt x="1133" y="918"/>
                  </a:lnTo>
                  <a:lnTo>
                    <a:pt x="1156" y="1017"/>
                  </a:lnTo>
                  <a:lnTo>
                    <a:pt x="1198" y="1113"/>
                  </a:lnTo>
                  <a:lnTo>
                    <a:pt x="1245" y="1150"/>
                  </a:lnTo>
                  <a:lnTo>
                    <a:pt x="1262" y="1167"/>
                  </a:lnTo>
                  <a:lnTo>
                    <a:pt x="1264" y="1181"/>
                  </a:lnTo>
                  <a:lnTo>
                    <a:pt x="1256" y="1204"/>
                  </a:lnTo>
                  <a:lnTo>
                    <a:pt x="1135" y="1270"/>
                  </a:lnTo>
                  <a:lnTo>
                    <a:pt x="991" y="1295"/>
                  </a:lnTo>
                  <a:lnTo>
                    <a:pt x="951" y="1333"/>
                  </a:lnTo>
                  <a:lnTo>
                    <a:pt x="898" y="1342"/>
                  </a:lnTo>
                  <a:lnTo>
                    <a:pt x="843" y="1342"/>
                  </a:lnTo>
                  <a:lnTo>
                    <a:pt x="817" y="1344"/>
                  </a:lnTo>
                  <a:lnTo>
                    <a:pt x="789" y="1353"/>
                  </a:lnTo>
                  <a:lnTo>
                    <a:pt x="762" y="1327"/>
                  </a:lnTo>
                  <a:lnTo>
                    <a:pt x="728" y="1331"/>
                  </a:lnTo>
                  <a:lnTo>
                    <a:pt x="693" y="1347"/>
                  </a:lnTo>
                  <a:lnTo>
                    <a:pt x="654" y="1353"/>
                  </a:lnTo>
                  <a:lnTo>
                    <a:pt x="618" y="1290"/>
                  </a:lnTo>
                  <a:lnTo>
                    <a:pt x="602" y="1219"/>
                  </a:lnTo>
                  <a:lnTo>
                    <a:pt x="584" y="1155"/>
                  </a:lnTo>
                  <a:lnTo>
                    <a:pt x="538" y="1100"/>
                  </a:lnTo>
                  <a:lnTo>
                    <a:pt x="421" y="1073"/>
                  </a:lnTo>
                  <a:lnTo>
                    <a:pt x="400" y="1075"/>
                  </a:lnTo>
                  <a:lnTo>
                    <a:pt x="381" y="1055"/>
                  </a:lnTo>
                  <a:lnTo>
                    <a:pt x="360" y="1037"/>
                  </a:lnTo>
                  <a:lnTo>
                    <a:pt x="346" y="1034"/>
                  </a:lnTo>
                  <a:lnTo>
                    <a:pt x="324" y="1041"/>
                  </a:lnTo>
                  <a:lnTo>
                    <a:pt x="163" y="925"/>
                  </a:lnTo>
                  <a:lnTo>
                    <a:pt x="120" y="819"/>
                  </a:lnTo>
                  <a:lnTo>
                    <a:pt x="90" y="757"/>
                  </a:lnTo>
                  <a:lnTo>
                    <a:pt x="33" y="705"/>
                  </a:lnTo>
                  <a:lnTo>
                    <a:pt x="39" y="673"/>
                  </a:lnTo>
                  <a:lnTo>
                    <a:pt x="36" y="641"/>
                  </a:lnTo>
                  <a:lnTo>
                    <a:pt x="16" y="581"/>
                  </a:lnTo>
                  <a:lnTo>
                    <a:pt x="0" y="522"/>
                  </a:lnTo>
                  <a:lnTo>
                    <a:pt x="2" y="490"/>
                  </a:lnTo>
                  <a:lnTo>
                    <a:pt x="20" y="453"/>
                  </a:lnTo>
                  <a:lnTo>
                    <a:pt x="71" y="436"/>
                  </a:lnTo>
                  <a:lnTo>
                    <a:pt x="100" y="389"/>
                  </a:lnTo>
                  <a:lnTo>
                    <a:pt x="125" y="332"/>
                  </a:lnTo>
                  <a:lnTo>
                    <a:pt x="175" y="278"/>
                  </a:lnTo>
                  <a:lnTo>
                    <a:pt x="140" y="245"/>
                  </a:lnTo>
                  <a:lnTo>
                    <a:pt x="131" y="226"/>
                  </a:lnTo>
                  <a:lnTo>
                    <a:pt x="131" y="194"/>
                  </a:lnTo>
                  <a:lnTo>
                    <a:pt x="166" y="171"/>
                  </a:lnTo>
                  <a:lnTo>
                    <a:pt x="188" y="129"/>
                  </a:lnTo>
                  <a:lnTo>
                    <a:pt x="163" y="13"/>
                  </a:lnTo>
                  <a:lnTo>
                    <a:pt x="272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46" name="Freeform 364"/>
            <p:cNvSpPr>
              <a:spLocks noChangeAspect="1"/>
            </p:cNvSpPr>
            <p:nvPr/>
          </p:nvSpPr>
          <p:spPr bwMode="auto">
            <a:xfrm>
              <a:off x="2900" y="3453"/>
              <a:ext cx="91" cy="71"/>
            </a:xfrm>
            <a:custGeom>
              <a:avLst/>
              <a:gdLst>
                <a:gd name="T0" fmla="*/ 0 w 246"/>
                <a:gd name="T1" fmla="*/ 0 h 184"/>
                <a:gd name="T2" fmla="*/ 0 w 246"/>
                <a:gd name="T3" fmla="*/ 0 h 184"/>
                <a:gd name="T4" fmla="*/ 0 w 246"/>
                <a:gd name="T5" fmla="*/ 0 h 184"/>
                <a:gd name="T6" fmla="*/ 0 w 246"/>
                <a:gd name="T7" fmla="*/ 0 h 184"/>
                <a:gd name="T8" fmla="*/ 0 w 246"/>
                <a:gd name="T9" fmla="*/ 0 h 184"/>
                <a:gd name="T10" fmla="*/ 0 w 246"/>
                <a:gd name="T11" fmla="*/ 0 h 184"/>
                <a:gd name="T12" fmla="*/ 0 w 246"/>
                <a:gd name="T13" fmla="*/ 0 h 184"/>
                <a:gd name="T14" fmla="*/ 0 w 246"/>
                <a:gd name="T15" fmla="*/ 0 h 184"/>
                <a:gd name="T16" fmla="*/ 0 w 246"/>
                <a:gd name="T17" fmla="*/ 0 h 184"/>
                <a:gd name="T18" fmla="*/ 0 w 246"/>
                <a:gd name="T19" fmla="*/ 0 h 184"/>
                <a:gd name="T20" fmla="*/ 0 w 246"/>
                <a:gd name="T21" fmla="*/ 0 h 184"/>
                <a:gd name="T22" fmla="*/ 0 w 246"/>
                <a:gd name="T23" fmla="*/ 0 h 18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6"/>
                <a:gd name="T37" fmla="*/ 0 h 184"/>
                <a:gd name="T38" fmla="*/ 246 w 246"/>
                <a:gd name="T39" fmla="*/ 184 h 18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6" h="184">
                  <a:moveTo>
                    <a:pt x="246" y="55"/>
                  </a:moveTo>
                  <a:lnTo>
                    <a:pt x="246" y="184"/>
                  </a:lnTo>
                  <a:lnTo>
                    <a:pt x="6" y="171"/>
                  </a:lnTo>
                  <a:lnTo>
                    <a:pt x="0" y="148"/>
                  </a:lnTo>
                  <a:lnTo>
                    <a:pt x="8" y="125"/>
                  </a:lnTo>
                  <a:lnTo>
                    <a:pt x="17" y="102"/>
                  </a:lnTo>
                  <a:lnTo>
                    <a:pt x="20" y="75"/>
                  </a:lnTo>
                  <a:lnTo>
                    <a:pt x="127" y="16"/>
                  </a:lnTo>
                  <a:lnTo>
                    <a:pt x="180" y="1"/>
                  </a:lnTo>
                  <a:lnTo>
                    <a:pt x="210" y="0"/>
                  </a:lnTo>
                  <a:lnTo>
                    <a:pt x="246" y="3"/>
                  </a:lnTo>
                  <a:lnTo>
                    <a:pt x="246" y="55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47" name="Freeform 365"/>
            <p:cNvSpPr>
              <a:spLocks noChangeAspect="1"/>
            </p:cNvSpPr>
            <p:nvPr/>
          </p:nvSpPr>
          <p:spPr bwMode="auto">
            <a:xfrm>
              <a:off x="2992" y="3475"/>
              <a:ext cx="25" cy="49"/>
            </a:xfrm>
            <a:custGeom>
              <a:avLst/>
              <a:gdLst>
                <a:gd name="T0" fmla="*/ 0 w 64"/>
                <a:gd name="T1" fmla="*/ 0 h 129"/>
                <a:gd name="T2" fmla="*/ 0 w 64"/>
                <a:gd name="T3" fmla="*/ 0 h 129"/>
                <a:gd name="T4" fmla="*/ 0 w 64"/>
                <a:gd name="T5" fmla="*/ 0 h 129"/>
                <a:gd name="T6" fmla="*/ 0 w 64"/>
                <a:gd name="T7" fmla="*/ 0 h 129"/>
                <a:gd name="T8" fmla="*/ 0 w 64"/>
                <a:gd name="T9" fmla="*/ 0 h 129"/>
                <a:gd name="T10" fmla="*/ 0 w 64"/>
                <a:gd name="T11" fmla="*/ 0 h 129"/>
                <a:gd name="T12" fmla="*/ 0 w 64"/>
                <a:gd name="T13" fmla="*/ 0 h 1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129"/>
                <a:gd name="T23" fmla="*/ 64 w 64"/>
                <a:gd name="T24" fmla="*/ 129 h 12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129">
                  <a:moveTo>
                    <a:pt x="0" y="129"/>
                  </a:moveTo>
                  <a:lnTo>
                    <a:pt x="0" y="0"/>
                  </a:lnTo>
                  <a:lnTo>
                    <a:pt x="64" y="20"/>
                  </a:lnTo>
                  <a:lnTo>
                    <a:pt x="49" y="50"/>
                  </a:lnTo>
                  <a:lnTo>
                    <a:pt x="38" y="61"/>
                  </a:lnTo>
                  <a:lnTo>
                    <a:pt x="13" y="58"/>
                  </a:lnTo>
                  <a:lnTo>
                    <a:pt x="0" y="129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48" name="Freeform 366"/>
            <p:cNvSpPr>
              <a:spLocks noChangeAspect="1"/>
            </p:cNvSpPr>
            <p:nvPr/>
          </p:nvSpPr>
          <p:spPr bwMode="auto">
            <a:xfrm>
              <a:off x="2900" y="3520"/>
              <a:ext cx="94" cy="83"/>
            </a:xfrm>
            <a:custGeom>
              <a:avLst/>
              <a:gdLst>
                <a:gd name="T0" fmla="*/ 0 w 249"/>
                <a:gd name="T1" fmla="*/ 0 h 214"/>
                <a:gd name="T2" fmla="*/ 0 w 249"/>
                <a:gd name="T3" fmla="*/ 0 h 214"/>
                <a:gd name="T4" fmla="*/ 0 w 249"/>
                <a:gd name="T5" fmla="*/ 0 h 214"/>
                <a:gd name="T6" fmla="*/ 0 w 249"/>
                <a:gd name="T7" fmla="*/ 0 h 214"/>
                <a:gd name="T8" fmla="*/ 0 w 249"/>
                <a:gd name="T9" fmla="*/ 0 h 214"/>
                <a:gd name="T10" fmla="*/ 0 w 249"/>
                <a:gd name="T11" fmla="*/ 0 h 214"/>
                <a:gd name="T12" fmla="*/ 0 w 249"/>
                <a:gd name="T13" fmla="*/ 0 h 214"/>
                <a:gd name="T14" fmla="*/ 0 w 249"/>
                <a:gd name="T15" fmla="*/ 0 h 214"/>
                <a:gd name="T16" fmla="*/ 0 w 249"/>
                <a:gd name="T17" fmla="*/ 0 h 214"/>
                <a:gd name="T18" fmla="*/ 0 w 249"/>
                <a:gd name="T19" fmla="*/ 0 h 214"/>
                <a:gd name="T20" fmla="*/ 0 w 249"/>
                <a:gd name="T21" fmla="*/ 0 h 214"/>
                <a:gd name="T22" fmla="*/ 0 w 249"/>
                <a:gd name="T23" fmla="*/ 0 h 214"/>
                <a:gd name="T24" fmla="*/ 0 w 249"/>
                <a:gd name="T25" fmla="*/ 0 h 214"/>
                <a:gd name="T26" fmla="*/ 0 w 249"/>
                <a:gd name="T27" fmla="*/ 0 h 214"/>
                <a:gd name="T28" fmla="*/ 0 w 249"/>
                <a:gd name="T29" fmla="*/ 0 h 214"/>
                <a:gd name="T30" fmla="*/ 0 w 249"/>
                <a:gd name="T31" fmla="*/ 0 h 214"/>
                <a:gd name="T32" fmla="*/ 0 w 249"/>
                <a:gd name="T33" fmla="*/ 0 h 214"/>
                <a:gd name="T34" fmla="*/ 0 w 249"/>
                <a:gd name="T35" fmla="*/ 0 h 214"/>
                <a:gd name="T36" fmla="*/ 0 w 249"/>
                <a:gd name="T37" fmla="*/ 0 h 214"/>
                <a:gd name="T38" fmla="*/ 0 w 249"/>
                <a:gd name="T39" fmla="*/ 0 h 214"/>
                <a:gd name="T40" fmla="*/ 0 w 249"/>
                <a:gd name="T41" fmla="*/ 0 h 214"/>
                <a:gd name="T42" fmla="*/ 0 w 249"/>
                <a:gd name="T43" fmla="*/ 0 h 214"/>
                <a:gd name="T44" fmla="*/ 0 w 249"/>
                <a:gd name="T45" fmla="*/ 0 h 214"/>
                <a:gd name="T46" fmla="*/ 0 w 249"/>
                <a:gd name="T47" fmla="*/ 0 h 21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9"/>
                <a:gd name="T73" fmla="*/ 0 h 214"/>
                <a:gd name="T74" fmla="*/ 249 w 249"/>
                <a:gd name="T75" fmla="*/ 214 h 21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9" h="214">
                  <a:moveTo>
                    <a:pt x="246" y="13"/>
                  </a:moveTo>
                  <a:lnTo>
                    <a:pt x="249" y="33"/>
                  </a:lnTo>
                  <a:lnTo>
                    <a:pt x="246" y="50"/>
                  </a:lnTo>
                  <a:lnTo>
                    <a:pt x="224" y="77"/>
                  </a:lnTo>
                  <a:lnTo>
                    <a:pt x="201" y="99"/>
                  </a:lnTo>
                  <a:lnTo>
                    <a:pt x="187" y="129"/>
                  </a:lnTo>
                  <a:lnTo>
                    <a:pt x="213" y="128"/>
                  </a:lnTo>
                  <a:lnTo>
                    <a:pt x="233" y="136"/>
                  </a:lnTo>
                  <a:lnTo>
                    <a:pt x="226" y="162"/>
                  </a:lnTo>
                  <a:lnTo>
                    <a:pt x="207" y="182"/>
                  </a:lnTo>
                  <a:lnTo>
                    <a:pt x="155" y="168"/>
                  </a:lnTo>
                  <a:lnTo>
                    <a:pt x="137" y="197"/>
                  </a:lnTo>
                  <a:lnTo>
                    <a:pt x="109" y="185"/>
                  </a:lnTo>
                  <a:lnTo>
                    <a:pt x="75" y="163"/>
                  </a:lnTo>
                  <a:lnTo>
                    <a:pt x="55" y="160"/>
                  </a:lnTo>
                  <a:lnTo>
                    <a:pt x="32" y="168"/>
                  </a:lnTo>
                  <a:lnTo>
                    <a:pt x="20" y="214"/>
                  </a:lnTo>
                  <a:lnTo>
                    <a:pt x="2" y="166"/>
                  </a:lnTo>
                  <a:lnTo>
                    <a:pt x="0" y="139"/>
                  </a:lnTo>
                  <a:lnTo>
                    <a:pt x="3" y="108"/>
                  </a:lnTo>
                  <a:lnTo>
                    <a:pt x="9" y="50"/>
                  </a:lnTo>
                  <a:lnTo>
                    <a:pt x="11" y="25"/>
                  </a:lnTo>
                  <a:lnTo>
                    <a:pt x="6" y="0"/>
                  </a:lnTo>
                  <a:lnTo>
                    <a:pt x="246" y="13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49" name="Freeform 367"/>
            <p:cNvSpPr>
              <a:spLocks noChangeAspect="1"/>
            </p:cNvSpPr>
            <p:nvPr/>
          </p:nvSpPr>
          <p:spPr bwMode="auto">
            <a:xfrm>
              <a:off x="2785" y="3524"/>
              <a:ext cx="85" cy="91"/>
            </a:xfrm>
            <a:custGeom>
              <a:avLst/>
              <a:gdLst>
                <a:gd name="T0" fmla="*/ 0 w 226"/>
                <a:gd name="T1" fmla="*/ 0 h 235"/>
                <a:gd name="T2" fmla="*/ 0 w 226"/>
                <a:gd name="T3" fmla="*/ 0 h 235"/>
                <a:gd name="T4" fmla="*/ 0 w 226"/>
                <a:gd name="T5" fmla="*/ 0 h 235"/>
                <a:gd name="T6" fmla="*/ 0 w 226"/>
                <a:gd name="T7" fmla="*/ 0 h 235"/>
                <a:gd name="T8" fmla="*/ 0 w 226"/>
                <a:gd name="T9" fmla="*/ 0 h 235"/>
                <a:gd name="T10" fmla="*/ 0 w 226"/>
                <a:gd name="T11" fmla="*/ 0 h 235"/>
                <a:gd name="T12" fmla="*/ 0 w 226"/>
                <a:gd name="T13" fmla="*/ 0 h 235"/>
                <a:gd name="T14" fmla="*/ 0 w 226"/>
                <a:gd name="T15" fmla="*/ 0 h 235"/>
                <a:gd name="T16" fmla="*/ 0 w 226"/>
                <a:gd name="T17" fmla="*/ 0 h 235"/>
                <a:gd name="T18" fmla="*/ 0 w 226"/>
                <a:gd name="T19" fmla="*/ 0 h 235"/>
                <a:gd name="T20" fmla="*/ 0 w 226"/>
                <a:gd name="T21" fmla="*/ 0 h 235"/>
                <a:gd name="T22" fmla="*/ 0 w 226"/>
                <a:gd name="T23" fmla="*/ 0 h 235"/>
                <a:gd name="T24" fmla="*/ 0 w 226"/>
                <a:gd name="T25" fmla="*/ 0 h 235"/>
                <a:gd name="T26" fmla="*/ 0 w 226"/>
                <a:gd name="T27" fmla="*/ 0 h 235"/>
                <a:gd name="T28" fmla="*/ 0 w 226"/>
                <a:gd name="T29" fmla="*/ 0 h 235"/>
                <a:gd name="T30" fmla="*/ 0 w 226"/>
                <a:gd name="T31" fmla="*/ 0 h 235"/>
                <a:gd name="T32" fmla="*/ 0 w 226"/>
                <a:gd name="T33" fmla="*/ 0 h 235"/>
                <a:gd name="T34" fmla="*/ 0 w 226"/>
                <a:gd name="T35" fmla="*/ 0 h 23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26"/>
                <a:gd name="T55" fmla="*/ 0 h 235"/>
                <a:gd name="T56" fmla="*/ 226 w 226"/>
                <a:gd name="T57" fmla="*/ 235 h 23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26" h="235">
                  <a:moveTo>
                    <a:pt x="201" y="0"/>
                  </a:moveTo>
                  <a:lnTo>
                    <a:pt x="226" y="116"/>
                  </a:lnTo>
                  <a:lnTo>
                    <a:pt x="206" y="155"/>
                  </a:lnTo>
                  <a:lnTo>
                    <a:pt x="194" y="172"/>
                  </a:lnTo>
                  <a:lnTo>
                    <a:pt x="169" y="181"/>
                  </a:lnTo>
                  <a:lnTo>
                    <a:pt x="134" y="159"/>
                  </a:lnTo>
                  <a:lnTo>
                    <a:pt x="111" y="196"/>
                  </a:lnTo>
                  <a:lnTo>
                    <a:pt x="75" y="233"/>
                  </a:lnTo>
                  <a:lnTo>
                    <a:pt x="46" y="235"/>
                  </a:lnTo>
                  <a:lnTo>
                    <a:pt x="0" y="213"/>
                  </a:lnTo>
                  <a:lnTo>
                    <a:pt x="15" y="161"/>
                  </a:lnTo>
                  <a:lnTo>
                    <a:pt x="15" y="138"/>
                  </a:lnTo>
                  <a:lnTo>
                    <a:pt x="12" y="115"/>
                  </a:lnTo>
                  <a:lnTo>
                    <a:pt x="17" y="77"/>
                  </a:lnTo>
                  <a:lnTo>
                    <a:pt x="58" y="40"/>
                  </a:lnTo>
                  <a:lnTo>
                    <a:pt x="129" y="9"/>
                  </a:lnTo>
                  <a:lnTo>
                    <a:pt x="164" y="0"/>
                  </a:lnTo>
                  <a:lnTo>
                    <a:pt x="201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50" name="Freeform 368"/>
            <p:cNvSpPr>
              <a:spLocks noChangeAspect="1"/>
            </p:cNvSpPr>
            <p:nvPr/>
          </p:nvSpPr>
          <p:spPr bwMode="auto">
            <a:xfrm>
              <a:off x="2785" y="3587"/>
              <a:ext cx="81" cy="108"/>
            </a:xfrm>
            <a:custGeom>
              <a:avLst/>
              <a:gdLst>
                <a:gd name="T0" fmla="*/ 0 w 213"/>
                <a:gd name="T1" fmla="*/ 0 h 281"/>
                <a:gd name="T2" fmla="*/ 0 w 213"/>
                <a:gd name="T3" fmla="*/ 0 h 281"/>
                <a:gd name="T4" fmla="*/ 0 w 213"/>
                <a:gd name="T5" fmla="*/ 0 h 281"/>
                <a:gd name="T6" fmla="*/ 0 w 213"/>
                <a:gd name="T7" fmla="*/ 0 h 281"/>
                <a:gd name="T8" fmla="*/ 0 w 213"/>
                <a:gd name="T9" fmla="*/ 0 h 281"/>
                <a:gd name="T10" fmla="*/ 0 w 213"/>
                <a:gd name="T11" fmla="*/ 0 h 281"/>
                <a:gd name="T12" fmla="*/ 0 w 213"/>
                <a:gd name="T13" fmla="*/ 0 h 281"/>
                <a:gd name="T14" fmla="*/ 0 w 213"/>
                <a:gd name="T15" fmla="*/ 0 h 281"/>
                <a:gd name="T16" fmla="*/ 0 w 213"/>
                <a:gd name="T17" fmla="*/ 0 h 281"/>
                <a:gd name="T18" fmla="*/ 0 w 213"/>
                <a:gd name="T19" fmla="*/ 0 h 281"/>
                <a:gd name="T20" fmla="*/ 0 w 213"/>
                <a:gd name="T21" fmla="*/ 0 h 281"/>
                <a:gd name="T22" fmla="*/ 0 w 213"/>
                <a:gd name="T23" fmla="*/ 0 h 281"/>
                <a:gd name="T24" fmla="*/ 0 w 213"/>
                <a:gd name="T25" fmla="*/ 0 h 281"/>
                <a:gd name="T26" fmla="*/ 0 w 213"/>
                <a:gd name="T27" fmla="*/ 0 h 281"/>
                <a:gd name="T28" fmla="*/ 0 w 213"/>
                <a:gd name="T29" fmla="*/ 0 h 281"/>
                <a:gd name="T30" fmla="*/ 0 w 213"/>
                <a:gd name="T31" fmla="*/ 0 h 281"/>
                <a:gd name="T32" fmla="*/ 0 w 213"/>
                <a:gd name="T33" fmla="*/ 0 h 281"/>
                <a:gd name="T34" fmla="*/ 0 w 213"/>
                <a:gd name="T35" fmla="*/ 0 h 2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13"/>
                <a:gd name="T55" fmla="*/ 0 h 281"/>
                <a:gd name="T56" fmla="*/ 213 w 213"/>
                <a:gd name="T57" fmla="*/ 281 h 28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13" h="281">
                  <a:moveTo>
                    <a:pt x="169" y="22"/>
                  </a:moveTo>
                  <a:lnTo>
                    <a:pt x="167" y="51"/>
                  </a:lnTo>
                  <a:lnTo>
                    <a:pt x="175" y="71"/>
                  </a:lnTo>
                  <a:lnTo>
                    <a:pt x="213" y="106"/>
                  </a:lnTo>
                  <a:lnTo>
                    <a:pt x="166" y="157"/>
                  </a:lnTo>
                  <a:lnTo>
                    <a:pt x="138" y="215"/>
                  </a:lnTo>
                  <a:lnTo>
                    <a:pt x="112" y="261"/>
                  </a:lnTo>
                  <a:lnTo>
                    <a:pt x="58" y="281"/>
                  </a:lnTo>
                  <a:lnTo>
                    <a:pt x="34" y="194"/>
                  </a:lnTo>
                  <a:lnTo>
                    <a:pt x="26" y="106"/>
                  </a:lnTo>
                  <a:lnTo>
                    <a:pt x="2" y="82"/>
                  </a:lnTo>
                  <a:lnTo>
                    <a:pt x="0" y="54"/>
                  </a:lnTo>
                  <a:lnTo>
                    <a:pt x="42" y="74"/>
                  </a:lnTo>
                  <a:lnTo>
                    <a:pt x="72" y="76"/>
                  </a:lnTo>
                  <a:lnTo>
                    <a:pt x="108" y="39"/>
                  </a:lnTo>
                  <a:lnTo>
                    <a:pt x="129" y="2"/>
                  </a:lnTo>
                  <a:lnTo>
                    <a:pt x="144" y="0"/>
                  </a:lnTo>
                  <a:lnTo>
                    <a:pt x="169" y="22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51" name="Freeform 369"/>
            <p:cNvSpPr>
              <a:spLocks noChangeAspect="1"/>
            </p:cNvSpPr>
            <p:nvPr/>
          </p:nvSpPr>
          <p:spPr bwMode="auto">
            <a:xfrm>
              <a:off x="2071" y="3722"/>
              <a:ext cx="53" cy="75"/>
            </a:xfrm>
            <a:custGeom>
              <a:avLst/>
              <a:gdLst>
                <a:gd name="T0" fmla="*/ 0 w 143"/>
                <a:gd name="T1" fmla="*/ 0 h 195"/>
                <a:gd name="T2" fmla="*/ 0 w 143"/>
                <a:gd name="T3" fmla="*/ 0 h 195"/>
                <a:gd name="T4" fmla="*/ 0 w 143"/>
                <a:gd name="T5" fmla="*/ 0 h 195"/>
                <a:gd name="T6" fmla="*/ 0 w 143"/>
                <a:gd name="T7" fmla="*/ 0 h 195"/>
                <a:gd name="T8" fmla="*/ 0 w 143"/>
                <a:gd name="T9" fmla="*/ 0 h 195"/>
                <a:gd name="T10" fmla="*/ 0 w 143"/>
                <a:gd name="T11" fmla="*/ 0 h 195"/>
                <a:gd name="T12" fmla="*/ 0 w 143"/>
                <a:gd name="T13" fmla="*/ 0 h 195"/>
                <a:gd name="T14" fmla="*/ 0 w 143"/>
                <a:gd name="T15" fmla="*/ 0 h 195"/>
                <a:gd name="T16" fmla="*/ 0 w 143"/>
                <a:gd name="T17" fmla="*/ 0 h 195"/>
                <a:gd name="T18" fmla="*/ 0 w 143"/>
                <a:gd name="T19" fmla="*/ 0 h 19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3"/>
                <a:gd name="T31" fmla="*/ 0 h 195"/>
                <a:gd name="T32" fmla="*/ 143 w 143"/>
                <a:gd name="T33" fmla="*/ 195 h 19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3" h="195">
                  <a:moveTo>
                    <a:pt x="143" y="26"/>
                  </a:moveTo>
                  <a:lnTo>
                    <a:pt x="111" y="18"/>
                  </a:lnTo>
                  <a:lnTo>
                    <a:pt x="89" y="24"/>
                  </a:lnTo>
                  <a:lnTo>
                    <a:pt x="71" y="71"/>
                  </a:lnTo>
                  <a:lnTo>
                    <a:pt x="68" y="135"/>
                  </a:lnTo>
                  <a:lnTo>
                    <a:pt x="52" y="195"/>
                  </a:lnTo>
                  <a:lnTo>
                    <a:pt x="0" y="26"/>
                  </a:lnTo>
                  <a:lnTo>
                    <a:pt x="79" y="3"/>
                  </a:lnTo>
                  <a:lnTo>
                    <a:pt x="112" y="0"/>
                  </a:lnTo>
                  <a:lnTo>
                    <a:pt x="143" y="26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52" name="Freeform 370"/>
            <p:cNvSpPr>
              <a:spLocks noChangeAspect="1"/>
            </p:cNvSpPr>
            <p:nvPr/>
          </p:nvSpPr>
          <p:spPr bwMode="auto">
            <a:xfrm>
              <a:off x="2073" y="3781"/>
              <a:ext cx="520" cy="588"/>
            </a:xfrm>
            <a:custGeom>
              <a:avLst/>
              <a:gdLst>
                <a:gd name="T0" fmla="*/ 0 w 1386"/>
                <a:gd name="T1" fmla="*/ 0 h 1522"/>
                <a:gd name="T2" fmla="*/ 0 w 1386"/>
                <a:gd name="T3" fmla="*/ 0 h 1522"/>
                <a:gd name="T4" fmla="*/ 0 w 1386"/>
                <a:gd name="T5" fmla="*/ 0 h 1522"/>
                <a:gd name="T6" fmla="*/ 0 w 1386"/>
                <a:gd name="T7" fmla="*/ 0 h 1522"/>
                <a:gd name="T8" fmla="*/ 0 w 1386"/>
                <a:gd name="T9" fmla="*/ 0 h 1522"/>
                <a:gd name="T10" fmla="*/ 0 w 1386"/>
                <a:gd name="T11" fmla="*/ 0 h 1522"/>
                <a:gd name="T12" fmla="*/ 0 w 1386"/>
                <a:gd name="T13" fmla="*/ 0 h 1522"/>
                <a:gd name="T14" fmla="*/ 0 w 1386"/>
                <a:gd name="T15" fmla="*/ 0 h 1522"/>
                <a:gd name="T16" fmla="*/ 0 w 1386"/>
                <a:gd name="T17" fmla="*/ 0 h 1522"/>
                <a:gd name="T18" fmla="*/ 0 w 1386"/>
                <a:gd name="T19" fmla="*/ 0 h 1522"/>
                <a:gd name="T20" fmla="*/ 0 w 1386"/>
                <a:gd name="T21" fmla="*/ 0 h 1522"/>
                <a:gd name="T22" fmla="*/ 0 w 1386"/>
                <a:gd name="T23" fmla="*/ 0 h 1522"/>
                <a:gd name="T24" fmla="*/ 0 w 1386"/>
                <a:gd name="T25" fmla="*/ 0 h 1522"/>
                <a:gd name="T26" fmla="*/ 0 w 1386"/>
                <a:gd name="T27" fmla="*/ 0 h 1522"/>
                <a:gd name="T28" fmla="*/ 0 w 1386"/>
                <a:gd name="T29" fmla="*/ 0 h 1522"/>
                <a:gd name="T30" fmla="*/ 0 w 1386"/>
                <a:gd name="T31" fmla="*/ 0 h 1522"/>
                <a:gd name="T32" fmla="*/ 0 w 1386"/>
                <a:gd name="T33" fmla="*/ 0 h 1522"/>
                <a:gd name="T34" fmla="*/ 0 w 1386"/>
                <a:gd name="T35" fmla="*/ 0 h 1522"/>
                <a:gd name="T36" fmla="*/ 0 w 1386"/>
                <a:gd name="T37" fmla="*/ 0 h 1522"/>
                <a:gd name="T38" fmla="*/ 0 w 1386"/>
                <a:gd name="T39" fmla="*/ 0 h 1522"/>
                <a:gd name="T40" fmla="*/ 0 w 1386"/>
                <a:gd name="T41" fmla="*/ 0 h 1522"/>
                <a:gd name="T42" fmla="*/ 0 w 1386"/>
                <a:gd name="T43" fmla="*/ 0 h 1522"/>
                <a:gd name="T44" fmla="*/ 0 w 1386"/>
                <a:gd name="T45" fmla="*/ 0 h 1522"/>
                <a:gd name="T46" fmla="*/ 0 w 1386"/>
                <a:gd name="T47" fmla="*/ 0 h 1522"/>
                <a:gd name="T48" fmla="*/ 0 w 1386"/>
                <a:gd name="T49" fmla="*/ 0 h 1522"/>
                <a:gd name="T50" fmla="*/ 0 w 1386"/>
                <a:gd name="T51" fmla="*/ 0 h 1522"/>
                <a:gd name="T52" fmla="*/ 0 w 1386"/>
                <a:gd name="T53" fmla="*/ 0 h 1522"/>
                <a:gd name="T54" fmla="*/ 0 w 1386"/>
                <a:gd name="T55" fmla="*/ 0 h 1522"/>
                <a:gd name="T56" fmla="*/ 0 w 1386"/>
                <a:gd name="T57" fmla="*/ 0 h 1522"/>
                <a:gd name="T58" fmla="*/ 0 w 1386"/>
                <a:gd name="T59" fmla="*/ 0 h 1522"/>
                <a:gd name="T60" fmla="*/ 0 w 1386"/>
                <a:gd name="T61" fmla="*/ 0 h 1522"/>
                <a:gd name="T62" fmla="*/ 0 w 1386"/>
                <a:gd name="T63" fmla="*/ 0 h 1522"/>
                <a:gd name="T64" fmla="*/ 0 w 1386"/>
                <a:gd name="T65" fmla="*/ 0 h 1522"/>
                <a:gd name="T66" fmla="*/ 0 w 1386"/>
                <a:gd name="T67" fmla="*/ 0 h 1522"/>
                <a:gd name="T68" fmla="*/ 0 w 1386"/>
                <a:gd name="T69" fmla="*/ 0 h 1522"/>
                <a:gd name="T70" fmla="*/ 0 w 1386"/>
                <a:gd name="T71" fmla="*/ 0 h 1522"/>
                <a:gd name="T72" fmla="*/ 0 w 1386"/>
                <a:gd name="T73" fmla="*/ 0 h 1522"/>
                <a:gd name="T74" fmla="*/ 0 w 1386"/>
                <a:gd name="T75" fmla="*/ 0 h 1522"/>
                <a:gd name="T76" fmla="*/ 0 w 1386"/>
                <a:gd name="T77" fmla="*/ 0 h 1522"/>
                <a:gd name="T78" fmla="*/ 0 w 1386"/>
                <a:gd name="T79" fmla="*/ 0 h 1522"/>
                <a:gd name="T80" fmla="*/ 0 w 1386"/>
                <a:gd name="T81" fmla="*/ 0 h 1522"/>
                <a:gd name="T82" fmla="*/ 0 w 1386"/>
                <a:gd name="T83" fmla="*/ 0 h 1522"/>
                <a:gd name="T84" fmla="*/ 0 w 1386"/>
                <a:gd name="T85" fmla="*/ 0 h 1522"/>
                <a:gd name="T86" fmla="*/ 0 w 1386"/>
                <a:gd name="T87" fmla="*/ 0 h 1522"/>
                <a:gd name="T88" fmla="*/ 0 w 1386"/>
                <a:gd name="T89" fmla="*/ 0 h 15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86"/>
                <a:gd name="T136" fmla="*/ 0 h 1522"/>
                <a:gd name="T137" fmla="*/ 1386 w 1386"/>
                <a:gd name="T138" fmla="*/ 1522 h 15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86" h="1522">
                  <a:moveTo>
                    <a:pt x="1386" y="650"/>
                  </a:moveTo>
                  <a:lnTo>
                    <a:pt x="1368" y="716"/>
                  </a:lnTo>
                  <a:lnTo>
                    <a:pt x="1364" y="782"/>
                  </a:lnTo>
                  <a:lnTo>
                    <a:pt x="1364" y="811"/>
                  </a:lnTo>
                  <a:lnTo>
                    <a:pt x="1361" y="840"/>
                  </a:lnTo>
                  <a:lnTo>
                    <a:pt x="1335" y="889"/>
                  </a:lnTo>
                  <a:lnTo>
                    <a:pt x="1291" y="872"/>
                  </a:lnTo>
                  <a:lnTo>
                    <a:pt x="1269" y="872"/>
                  </a:lnTo>
                  <a:lnTo>
                    <a:pt x="1246" y="878"/>
                  </a:lnTo>
                  <a:lnTo>
                    <a:pt x="1202" y="889"/>
                  </a:lnTo>
                  <a:lnTo>
                    <a:pt x="1176" y="891"/>
                  </a:lnTo>
                  <a:lnTo>
                    <a:pt x="1146" y="889"/>
                  </a:lnTo>
                  <a:lnTo>
                    <a:pt x="1136" y="1046"/>
                  </a:lnTo>
                  <a:lnTo>
                    <a:pt x="1134" y="1126"/>
                  </a:lnTo>
                  <a:lnTo>
                    <a:pt x="1134" y="1166"/>
                  </a:lnTo>
                  <a:lnTo>
                    <a:pt x="1137" y="1207"/>
                  </a:lnTo>
                  <a:lnTo>
                    <a:pt x="1179" y="1353"/>
                  </a:lnTo>
                  <a:lnTo>
                    <a:pt x="1223" y="1413"/>
                  </a:lnTo>
                  <a:lnTo>
                    <a:pt x="1289" y="1465"/>
                  </a:lnTo>
                  <a:lnTo>
                    <a:pt x="1193" y="1509"/>
                  </a:lnTo>
                  <a:lnTo>
                    <a:pt x="1074" y="1520"/>
                  </a:lnTo>
                  <a:lnTo>
                    <a:pt x="1016" y="1522"/>
                  </a:lnTo>
                  <a:lnTo>
                    <a:pt x="956" y="1519"/>
                  </a:lnTo>
                  <a:lnTo>
                    <a:pt x="746" y="1465"/>
                  </a:lnTo>
                  <a:lnTo>
                    <a:pt x="248" y="1465"/>
                  </a:lnTo>
                  <a:lnTo>
                    <a:pt x="224" y="1430"/>
                  </a:lnTo>
                  <a:lnTo>
                    <a:pt x="196" y="1414"/>
                  </a:lnTo>
                  <a:lnTo>
                    <a:pt x="173" y="1417"/>
                  </a:lnTo>
                  <a:lnTo>
                    <a:pt x="146" y="1431"/>
                  </a:lnTo>
                  <a:lnTo>
                    <a:pt x="92" y="1460"/>
                  </a:lnTo>
                  <a:lnTo>
                    <a:pt x="60" y="1465"/>
                  </a:lnTo>
                  <a:lnTo>
                    <a:pt x="21" y="1451"/>
                  </a:lnTo>
                  <a:lnTo>
                    <a:pt x="3" y="1396"/>
                  </a:lnTo>
                  <a:lnTo>
                    <a:pt x="1" y="1370"/>
                  </a:lnTo>
                  <a:lnTo>
                    <a:pt x="0" y="1342"/>
                  </a:lnTo>
                  <a:lnTo>
                    <a:pt x="31" y="1239"/>
                  </a:lnTo>
                  <a:lnTo>
                    <a:pt x="72" y="1141"/>
                  </a:lnTo>
                  <a:lnTo>
                    <a:pt x="83" y="1089"/>
                  </a:lnTo>
                  <a:lnTo>
                    <a:pt x="84" y="1061"/>
                  </a:lnTo>
                  <a:lnTo>
                    <a:pt x="80" y="1030"/>
                  </a:lnTo>
                  <a:lnTo>
                    <a:pt x="80" y="1007"/>
                  </a:lnTo>
                  <a:lnTo>
                    <a:pt x="83" y="984"/>
                  </a:lnTo>
                  <a:lnTo>
                    <a:pt x="101" y="943"/>
                  </a:lnTo>
                  <a:lnTo>
                    <a:pt x="164" y="866"/>
                  </a:lnTo>
                  <a:lnTo>
                    <a:pt x="221" y="788"/>
                  </a:lnTo>
                  <a:lnTo>
                    <a:pt x="236" y="743"/>
                  </a:lnTo>
                  <a:lnTo>
                    <a:pt x="238" y="717"/>
                  </a:lnTo>
                  <a:lnTo>
                    <a:pt x="235" y="688"/>
                  </a:lnTo>
                  <a:lnTo>
                    <a:pt x="186" y="544"/>
                  </a:lnTo>
                  <a:lnTo>
                    <a:pt x="138" y="396"/>
                  </a:lnTo>
                  <a:lnTo>
                    <a:pt x="164" y="358"/>
                  </a:lnTo>
                  <a:lnTo>
                    <a:pt x="164" y="332"/>
                  </a:lnTo>
                  <a:lnTo>
                    <a:pt x="156" y="301"/>
                  </a:lnTo>
                  <a:lnTo>
                    <a:pt x="106" y="183"/>
                  </a:lnTo>
                  <a:lnTo>
                    <a:pt x="78" y="114"/>
                  </a:lnTo>
                  <a:lnTo>
                    <a:pt x="47" y="42"/>
                  </a:lnTo>
                  <a:lnTo>
                    <a:pt x="281" y="5"/>
                  </a:lnTo>
                  <a:lnTo>
                    <a:pt x="400" y="0"/>
                  </a:lnTo>
                  <a:lnTo>
                    <a:pt x="520" y="16"/>
                  </a:lnTo>
                  <a:lnTo>
                    <a:pt x="520" y="28"/>
                  </a:lnTo>
                  <a:lnTo>
                    <a:pt x="571" y="192"/>
                  </a:lnTo>
                  <a:lnTo>
                    <a:pt x="615" y="258"/>
                  </a:lnTo>
                  <a:lnTo>
                    <a:pt x="652" y="277"/>
                  </a:lnTo>
                  <a:lnTo>
                    <a:pt x="674" y="280"/>
                  </a:lnTo>
                  <a:lnTo>
                    <a:pt x="701" y="281"/>
                  </a:lnTo>
                  <a:lnTo>
                    <a:pt x="761" y="298"/>
                  </a:lnTo>
                  <a:lnTo>
                    <a:pt x="783" y="298"/>
                  </a:lnTo>
                  <a:lnTo>
                    <a:pt x="800" y="289"/>
                  </a:lnTo>
                  <a:lnTo>
                    <a:pt x="833" y="217"/>
                  </a:lnTo>
                  <a:lnTo>
                    <a:pt x="862" y="136"/>
                  </a:lnTo>
                  <a:lnTo>
                    <a:pt x="895" y="112"/>
                  </a:lnTo>
                  <a:lnTo>
                    <a:pt x="919" y="109"/>
                  </a:lnTo>
                  <a:lnTo>
                    <a:pt x="953" y="112"/>
                  </a:lnTo>
                  <a:lnTo>
                    <a:pt x="968" y="136"/>
                  </a:lnTo>
                  <a:lnTo>
                    <a:pt x="965" y="171"/>
                  </a:lnTo>
                  <a:lnTo>
                    <a:pt x="1011" y="171"/>
                  </a:lnTo>
                  <a:lnTo>
                    <a:pt x="1044" y="160"/>
                  </a:lnTo>
                  <a:lnTo>
                    <a:pt x="1070" y="162"/>
                  </a:lnTo>
                  <a:lnTo>
                    <a:pt x="1099" y="198"/>
                  </a:lnTo>
                  <a:lnTo>
                    <a:pt x="1120" y="306"/>
                  </a:lnTo>
                  <a:lnTo>
                    <a:pt x="1105" y="352"/>
                  </a:lnTo>
                  <a:lnTo>
                    <a:pt x="1100" y="396"/>
                  </a:lnTo>
                  <a:lnTo>
                    <a:pt x="1125" y="479"/>
                  </a:lnTo>
                  <a:lnTo>
                    <a:pt x="1156" y="559"/>
                  </a:lnTo>
                  <a:lnTo>
                    <a:pt x="1165" y="601"/>
                  </a:lnTo>
                  <a:lnTo>
                    <a:pt x="1165" y="624"/>
                  </a:lnTo>
                  <a:lnTo>
                    <a:pt x="1160" y="650"/>
                  </a:lnTo>
                  <a:lnTo>
                    <a:pt x="1268" y="631"/>
                  </a:lnTo>
                  <a:lnTo>
                    <a:pt x="1295" y="631"/>
                  </a:lnTo>
                  <a:lnTo>
                    <a:pt x="1326" y="631"/>
                  </a:lnTo>
                  <a:lnTo>
                    <a:pt x="1386" y="65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53" name="Freeform 371"/>
            <p:cNvSpPr>
              <a:spLocks noChangeAspect="1"/>
            </p:cNvSpPr>
            <p:nvPr/>
          </p:nvSpPr>
          <p:spPr bwMode="auto">
            <a:xfrm>
              <a:off x="2499" y="3877"/>
              <a:ext cx="488" cy="486"/>
            </a:xfrm>
            <a:custGeom>
              <a:avLst/>
              <a:gdLst>
                <a:gd name="T0" fmla="*/ 0 w 1300"/>
                <a:gd name="T1" fmla="*/ 0 h 1261"/>
                <a:gd name="T2" fmla="*/ 0 w 1300"/>
                <a:gd name="T3" fmla="*/ 0 h 1261"/>
                <a:gd name="T4" fmla="*/ 0 w 1300"/>
                <a:gd name="T5" fmla="*/ 0 h 1261"/>
                <a:gd name="T6" fmla="*/ 0 w 1300"/>
                <a:gd name="T7" fmla="*/ 0 h 1261"/>
                <a:gd name="T8" fmla="*/ 0 w 1300"/>
                <a:gd name="T9" fmla="*/ 0 h 1261"/>
                <a:gd name="T10" fmla="*/ 0 w 1300"/>
                <a:gd name="T11" fmla="*/ 0 h 1261"/>
                <a:gd name="T12" fmla="*/ 0 w 1300"/>
                <a:gd name="T13" fmla="*/ 0 h 1261"/>
                <a:gd name="T14" fmla="*/ 0 w 1300"/>
                <a:gd name="T15" fmla="*/ 0 h 1261"/>
                <a:gd name="T16" fmla="*/ 0 w 1300"/>
                <a:gd name="T17" fmla="*/ 0 h 1261"/>
                <a:gd name="T18" fmla="*/ 0 w 1300"/>
                <a:gd name="T19" fmla="*/ 0 h 1261"/>
                <a:gd name="T20" fmla="*/ 0 w 1300"/>
                <a:gd name="T21" fmla="*/ 0 h 1261"/>
                <a:gd name="T22" fmla="*/ 0 w 1300"/>
                <a:gd name="T23" fmla="*/ 0 h 1261"/>
                <a:gd name="T24" fmla="*/ 0 w 1300"/>
                <a:gd name="T25" fmla="*/ 0 h 1261"/>
                <a:gd name="T26" fmla="*/ 0 w 1300"/>
                <a:gd name="T27" fmla="*/ 0 h 1261"/>
                <a:gd name="T28" fmla="*/ 0 w 1300"/>
                <a:gd name="T29" fmla="*/ 0 h 1261"/>
                <a:gd name="T30" fmla="*/ 0 w 1300"/>
                <a:gd name="T31" fmla="*/ 0 h 1261"/>
                <a:gd name="T32" fmla="*/ 0 w 1300"/>
                <a:gd name="T33" fmla="*/ 0 h 1261"/>
                <a:gd name="T34" fmla="*/ 0 w 1300"/>
                <a:gd name="T35" fmla="*/ 0 h 1261"/>
                <a:gd name="T36" fmla="*/ 0 w 1300"/>
                <a:gd name="T37" fmla="*/ 0 h 1261"/>
                <a:gd name="T38" fmla="*/ 0 w 1300"/>
                <a:gd name="T39" fmla="*/ 0 h 1261"/>
                <a:gd name="T40" fmla="*/ 0 w 1300"/>
                <a:gd name="T41" fmla="*/ 0 h 1261"/>
                <a:gd name="T42" fmla="*/ 0 w 1300"/>
                <a:gd name="T43" fmla="*/ 0 h 1261"/>
                <a:gd name="T44" fmla="*/ 0 w 1300"/>
                <a:gd name="T45" fmla="*/ 0 h 1261"/>
                <a:gd name="T46" fmla="*/ 0 w 1300"/>
                <a:gd name="T47" fmla="*/ 0 h 1261"/>
                <a:gd name="T48" fmla="*/ 0 w 1300"/>
                <a:gd name="T49" fmla="*/ 0 h 1261"/>
                <a:gd name="T50" fmla="*/ 0 w 1300"/>
                <a:gd name="T51" fmla="*/ 0 h 1261"/>
                <a:gd name="T52" fmla="*/ 0 w 1300"/>
                <a:gd name="T53" fmla="*/ 0 h 1261"/>
                <a:gd name="T54" fmla="*/ 0 w 1300"/>
                <a:gd name="T55" fmla="*/ 0 h 1261"/>
                <a:gd name="T56" fmla="*/ 0 w 1300"/>
                <a:gd name="T57" fmla="*/ 0 h 1261"/>
                <a:gd name="T58" fmla="*/ 0 w 1300"/>
                <a:gd name="T59" fmla="*/ 0 h 1261"/>
                <a:gd name="T60" fmla="*/ 0 w 1300"/>
                <a:gd name="T61" fmla="*/ 0 h 1261"/>
                <a:gd name="T62" fmla="*/ 0 w 1300"/>
                <a:gd name="T63" fmla="*/ 0 h 1261"/>
                <a:gd name="T64" fmla="*/ 0 w 1300"/>
                <a:gd name="T65" fmla="*/ 0 h 1261"/>
                <a:gd name="T66" fmla="*/ 0 w 1300"/>
                <a:gd name="T67" fmla="*/ 0 h 1261"/>
                <a:gd name="T68" fmla="*/ 0 w 1300"/>
                <a:gd name="T69" fmla="*/ 0 h 1261"/>
                <a:gd name="T70" fmla="*/ 0 w 1300"/>
                <a:gd name="T71" fmla="*/ 0 h 1261"/>
                <a:gd name="T72" fmla="*/ 0 w 1300"/>
                <a:gd name="T73" fmla="*/ 0 h 1261"/>
                <a:gd name="T74" fmla="*/ 0 w 1300"/>
                <a:gd name="T75" fmla="*/ 0 h 1261"/>
                <a:gd name="T76" fmla="*/ 0 w 1300"/>
                <a:gd name="T77" fmla="*/ 0 h 1261"/>
                <a:gd name="T78" fmla="*/ 0 w 1300"/>
                <a:gd name="T79" fmla="*/ 0 h 1261"/>
                <a:gd name="T80" fmla="*/ 0 w 1300"/>
                <a:gd name="T81" fmla="*/ 0 h 1261"/>
                <a:gd name="T82" fmla="*/ 0 w 1300"/>
                <a:gd name="T83" fmla="*/ 0 h 1261"/>
                <a:gd name="T84" fmla="*/ 0 w 1300"/>
                <a:gd name="T85" fmla="*/ 0 h 1261"/>
                <a:gd name="T86" fmla="*/ 0 w 1300"/>
                <a:gd name="T87" fmla="*/ 0 h 1261"/>
                <a:gd name="T88" fmla="*/ 0 w 1300"/>
                <a:gd name="T89" fmla="*/ 0 h 1261"/>
                <a:gd name="T90" fmla="*/ 0 w 1300"/>
                <a:gd name="T91" fmla="*/ 0 h 1261"/>
                <a:gd name="T92" fmla="*/ 0 w 1300"/>
                <a:gd name="T93" fmla="*/ 0 h 1261"/>
                <a:gd name="T94" fmla="*/ 0 w 1300"/>
                <a:gd name="T95" fmla="*/ 0 h 1261"/>
                <a:gd name="T96" fmla="*/ 0 w 1300"/>
                <a:gd name="T97" fmla="*/ 0 h 1261"/>
                <a:gd name="T98" fmla="*/ 0 w 1300"/>
                <a:gd name="T99" fmla="*/ 0 h 1261"/>
                <a:gd name="T100" fmla="*/ 0 w 1300"/>
                <a:gd name="T101" fmla="*/ 0 h 126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300"/>
                <a:gd name="T154" fmla="*/ 0 h 1261"/>
                <a:gd name="T155" fmla="*/ 1300 w 1300"/>
                <a:gd name="T156" fmla="*/ 1261 h 126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300" h="1261">
                  <a:moveTo>
                    <a:pt x="964" y="0"/>
                  </a:moveTo>
                  <a:lnTo>
                    <a:pt x="996" y="35"/>
                  </a:lnTo>
                  <a:lnTo>
                    <a:pt x="1039" y="61"/>
                  </a:lnTo>
                  <a:lnTo>
                    <a:pt x="1125" y="90"/>
                  </a:lnTo>
                  <a:lnTo>
                    <a:pt x="1148" y="113"/>
                  </a:lnTo>
                  <a:lnTo>
                    <a:pt x="1178" y="121"/>
                  </a:lnTo>
                  <a:lnTo>
                    <a:pt x="1204" y="125"/>
                  </a:lnTo>
                  <a:lnTo>
                    <a:pt x="1222" y="148"/>
                  </a:lnTo>
                  <a:lnTo>
                    <a:pt x="1254" y="171"/>
                  </a:lnTo>
                  <a:lnTo>
                    <a:pt x="1274" y="202"/>
                  </a:lnTo>
                  <a:lnTo>
                    <a:pt x="1300" y="259"/>
                  </a:lnTo>
                  <a:lnTo>
                    <a:pt x="1267" y="370"/>
                  </a:lnTo>
                  <a:lnTo>
                    <a:pt x="1250" y="422"/>
                  </a:lnTo>
                  <a:lnTo>
                    <a:pt x="1248" y="452"/>
                  </a:lnTo>
                  <a:lnTo>
                    <a:pt x="1254" y="486"/>
                  </a:lnTo>
                  <a:lnTo>
                    <a:pt x="1279" y="509"/>
                  </a:lnTo>
                  <a:lnTo>
                    <a:pt x="1287" y="543"/>
                  </a:lnTo>
                  <a:lnTo>
                    <a:pt x="1244" y="566"/>
                  </a:lnTo>
                  <a:lnTo>
                    <a:pt x="1231" y="611"/>
                  </a:lnTo>
                  <a:lnTo>
                    <a:pt x="1236" y="666"/>
                  </a:lnTo>
                  <a:lnTo>
                    <a:pt x="1242" y="724"/>
                  </a:lnTo>
                  <a:lnTo>
                    <a:pt x="1225" y="712"/>
                  </a:lnTo>
                  <a:lnTo>
                    <a:pt x="1242" y="724"/>
                  </a:lnTo>
                  <a:lnTo>
                    <a:pt x="1150" y="776"/>
                  </a:lnTo>
                  <a:lnTo>
                    <a:pt x="1046" y="809"/>
                  </a:lnTo>
                  <a:lnTo>
                    <a:pt x="963" y="850"/>
                  </a:lnTo>
                  <a:lnTo>
                    <a:pt x="940" y="885"/>
                  </a:lnTo>
                  <a:lnTo>
                    <a:pt x="933" y="908"/>
                  </a:lnTo>
                  <a:lnTo>
                    <a:pt x="932" y="937"/>
                  </a:lnTo>
                  <a:lnTo>
                    <a:pt x="907" y="936"/>
                  </a:lnTo>
                  <a:lnTo>
                    <a:pt x="881" y="941"/>
                  </a:lnTo>
                  <a:lnTo>
                    <a:pt x="838" y="962"/>
                  </a:lnTo>
                  <a:lnTo>
                    <a:pt x="763" y="1022"/>
                  </a:lnTo>
                  <a:lnTo>
                    <a:pt x="768" y="1054"/>
                  </a:lnTo>
                  <a:lnTo>
                    <a:pt x="748" y="1071"/>
                  </a:lnTo>
                  <a:lnTo>
                    <a:pt x="692" y="1094"/>
                  </a:lnTo>
                  <a:lnTo>
                    <a:pt x="634" y="1178"/>
                  </a:lnTo>
                  <a:lnTo>
                    <a:pt x="570" y="1261"/>
                  </a:lnTo>
                  <a:lnTo>
                    <a:pt x="381" y="1243"/>
                  </a:lnTo>
                  <a:lnTo>
                    <a:pt x="346" y="1203"/>
                  </a:lnTo>
                  <a:lnTo>
                    <a:pt x="321" y="1197"/>
                  </a:lnTo>
                  <a:lnTo>
                    <a:pt x="289" y="1195"/>
                  </a:lnTo>
                  <a:lnTo>
                    <a:pt x="155" y="1217"/>
                  </a:lnTo>
                  <a:lnTo>
                    <a:pt x="94" y="1168"/>
                  </a:lnTo>
                  <a:lnTo>
                    <a:pt x="49" y="1108"/>
                  </a:lnTo>
                  <a:lnTo>
                    <a:pt x="5" y="960"/>
                  </a:lnTo>
                  <a:lnTo>
                    <a:pt x="0" y="882"/>
                  </a:lnTo>
                  <a:lnTo>
                    <a:pt x="0" y="842"/>
                  </a:lnTo>
                  <a:lnTo>
                    <a:pt x="0" y="801"/>
                  </a:lnTo>
                  <a:lnTo>
                    <a:pt x="12" y="641"/>
                  </a:lnTo>
                  <a:lnTo>
                    <a:pt x="37" y="644"/>
                  </a:lnTo>
                  <a:lnTo>
                    <a:pt x="63" y="644"/>
                  </a:lnTo>
                  <a:lnTo>
                    <a:pt x="111" y="632"/>
                  </a:lnTo>
                  <a:lnTo>
                    <a:pt x="154" y="624"/>
                  </a:lnTo>
                  <a:lnTo>
                    <a:pt x="177" y="627"/>
                  </a:lnTo>
                  <a:lnTo>
                    <a:pt x="201" y="641"/>
                  </a:lnTo>
                  <a:lnTo>
                    <a:pt x="223" y="597"/>
                  </a:lnTo>
                  <a:lnTo>
                    <a:pt x="229" y="537"/>
                  </a:lnTo>
                  <a:lnTo>
                    <a:pt x="252" y="402"/>
                  </a:lnTo>
                  <a:lnTo>
                    <a:pt x="284" y="416"/>
                  </a:lnTo>
                  <a:lnTo>
                    <a:pt x="312" y="419"/>
                  </a:lnTo>
                  <a:lnTo>
                    <a:pt x="356" y="402"/>
                  </a:lnTo>
                  <a:lnTo>
                    <a:pt x="395" y="472"/>
                  </a:lnTo>
                  <a:lnTo>
                    <a:pt x="441" y="478"/>
                  </a:lnTo>
                  <a:lnTo>
                    <a:pt x="491" y="494"/>
                  </a:lnTo>
                  <a:lnTo>
                    <a:pt x="513" y="495"/>
                  </a:lnTo>
                  <a:lnTo>
                    <a:pt x="534" y="494"/>
                  </a:lnTo>
                  <a:lnTo>
                    <a:pt x="570" y="452"/>
                  </a:lnTo>
                  <a:lnTo>
                    <a:pt x="603" y="508"/>
                  </a:lnTo>
                  <a:lnTo>
                    <a:pt x="660" y="528"/>
                  </a:lnTo>
                  <a:lnTo>
                    <a:pt x="712" y="551"/>
                  </a:lnTo>
                  <a:lnTo>
                    <a:pt x="743" y="615"/>
                  </a:lnTo>
                  <a:lnTo>
                    <a:pt x="771" y="620"/>
                  </a:lnTo>
                  <a:lnTo>
                    <a:pt x="775" y="640"/>
                  </a:lnTo>
                  <a:lnTo>
                    <a:pt x="780" y="660"/>
                  </a:lnTo>
                  <a:lnTo>
                    <a:pt x="809" y="667"/>
                  </a:lnTo>
                  <a:lnTo>
                    <a:pt x="837" y="672"/>
                  </a:lnTo>
                  <a:lnTo>
                    <a:pt x="857" y="666"/>
                  </a:lnTo>
                  <a:lnTo>
                    <a:pt x="872" y="632"/>
                  </a:lnTo>
                  <a:lnTo>
                    <a:pt x="872" y="609"/>
                  </a:lnTo>
                  <a:lnTo>
                    <a:pt x="872" y="583"/>
                  </a:lnTo>
                  <a:lnTo>
                    <a:pt x="872" y="557"/>
                  </a:lnTo>
                  <a:lnTo>
                    <a:pt x="874" y="531"/>
                  </a:lnTo>
                  <a:lnTo>
                    <a:pt x="846" y="538"/>
                  </a:lnTo>
                  <a:lnTo>
                    <a:pt x="820" y="535"/>
                  </a:lnTo>
                  <a:lnTo>
                    <a:pt x="777" y="503"/>
                  </a:lnTo>
                  <a:lnTo>
                    <a:pt x="711" y="428"/>
                  </a:lnTo>
                  <a:lnTo>
                    <a:pt x="722" y="396"/>
                  </a:lnTo>
                  <a:lnTo>
                    <a:pt x="726" y="379"/>
                  </a:lnTo>
                  <a:lnTo>
                    <a:pt x="743" y="370"/>
                  </a:lnTo>
                  <a:lnTo>
                    <a:pt x="740" y="313"/>
                  </a:lnTo>
                  <a:lnTo>
                    <a:pt x="745" y="251"/>
                  </a:lnTo>
                  <a:lnTo>
                    <a:pt x="745" y="224"/>
                  </a:lnTo>
                  <a:lnTo>
                    <a:pt x="743" y="195"/>
                  </a:lnTo>
                  <a:lnTo>
                    <a:pt x="719" y="148"/>
                  </a:lnTo>
                  <a:lnTo>
                    <a:pt x="743" y="130"/>
                  </a:lnTo>
                  <a:lnTo>
                    <a:pt x="743" y="109"/>
                  </a:lnTo>
                  <a:lnTo>
                    <a:pt x="745" y="89"/>
                  </a:lnTo>
                  <a:lnTo>
                    <a:pt x="762" y="61"/>
                  </a:lnTo>
                  <a:lnTo>
                    <a:pt x="824" y="36"/>
                  </a:lnTo>
                  <a:lnTo>
                    <a:pt x="900" y="26"/>
                  </a:lnTo>
                  <a:lnTo>
                    <a:pt x="964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54" name="Freeform 372"/>
            <p:cNvSpPr>
              <a:spLocks noChangeAspect="1"/>
            </p:cNvSpPr>
            <p:nvPr/>
          </p:nvSpPr>
          <p:spPr bwMode="auto">
            <a:xfrm>
              <a:off x="2957" y="3933"/>
              <a:ext cx="124" cy="360"/>
            </a:xfrm>
            <a:custGeom>
              <a:avLst/>
              <a:gdLst>
                <a:gd name="T0" fmla="*/ 0 w 330"/>
                <a:gd name="T1" fmla="*/ 0 h 932"/>
                <a:gd name="T2" fmla="*/ 0 w 330"/>
                <a:gd name="T3" fmla="*/ 0 h 932"/>
                <a:gd name="T4" fmla="*/ 0 w 330"/>
                <a:gd name="T5" fmla="*/ 0 h 932"/>
                <a:gd name="T6" fmla="*/ 0 w 330"/>
                <a:gd name="T7" fmla="*/ 0 h 932"/>
                <a:gd name="T8" fmla="*/ 0 w 330"/>
                <a:gd name="T9" fmla="*/ 0 h 932"/>
                <a:gd name="T10" fmla="*/ 0 w 330"/>
                <a:gd name="T11" fmla="*/ 0 h 932"/>
                <a:gd name="T12" fmla="*/ 0 w 330"/>
                <a:gd name="T13" fmla="*/ 0 h 932"/>
                <a:gd name="T14" fmla="*/ 0 w 330"/>
                <a:gd name="T15" fmla="*/ 0 h 932"/>
                <a:gd name="T16" fmla="*/ 0 w 330"/>
                <a:gd name="T17" fmla="*/ 0 h 932"/>
                <a:gd name="T18" fmla="*/ 0 w 330"/>
                <a:gd name="T19" fmla="*/ 0 h 932"/>
                <a:gd name="T20" fmla="*/ 0 w 330"/>
                <a:gd name="T21" fmla="*/ 0 h 932"/>
                <a:gd name="T22" fmla="*/ 0 w 330"/>
                <a:gd name="T23" fmla="*/ 0 h 932"/>
                <a:gd name="T24" fmla="*/ 0 w 330"/>
                <a:gd name="T25" fmla="*/ 0 h 932"/>
                <a:gd name="T26" fmla="*/ 0 w 330"/>
                <a:gd name="T27" fmla="*/ 0 h 932"/>
                <a:gd name="T28" fmla="*/ 0 w 330"/>
                <a:gd name="T29" fmla="*/ 0 h 932"/>
                <a:gd name="T30" fmla="*/ 0 w 330"/>
                <a:gd name="T31" fmla="*/ 0 h 932"/>
                <a:gd name="T32" fmla="*/ 0 w 330"/>
                <a:gd name="T33" fmla="*/ 0 h 932"/>
                <a:gd name="T34" fmla="*/ 0 w 330"/>
                <a:gd name="T35" fmla="*/ 0 h 932"/>
                <a:gd name="T36" fmla="*/ 0 w 330"/>
                <a:gd name="T37" fmla="*/ 0 h 932"/>
                <a:gd name="T38" fmla="*/ 0 w 330"/>
                <a:gd name="T39" fmla="*/ 0 h 932"/>
                <a:gd name="T40" fmla="*/ 0 w 330"/>
                <a:gd name="T41" fmla="*/ 0 h 932"/>
                <a:gd name="T42" fmla="*/ 0 w 330"/>
                <a:gd name="T43" fmla="*/ 0 h 932"/>
                <a:gd name="T44" fmla="*/ 0 w 330"/>
                <a:gd name="T45" fmla="*/ 0 h 932"/>
                <a:gd name="T46" fmla="*/ 0 w 330"/>
                <a:gd name="T47" fmla="*/ 0 h 932"/>
                <a:gd name="T48" fmla="*/ 0 w 330"/>
                <a:gd name="T49" fmla="*/ 0 h 932"/>
                <a:gd name="T50" fmla="*/ 0 w 330"/>
                <a:gd name="T51" fmla="*/ 0 h 932"/>
                <a:gd name="T52" fmla="*/ 0 w 330"/>
                <a:gd name="T53" fmla="*/ 0 h 932"/>
                <a:gd name="T54" fmla="*/ 0 w 330"/>
                <a:gd name="T55" fmla="*/ 0 h 932"/>
                <a:gd name="T56" fmla="*/ 0 w 330"/>
                <a:gd name="T57" fmla="*/ 0 h 932"/>
                <a:gd name="T58" fmla="*/ 0 w 330"/>
                <a:gd name="T59" fmla="*/ 0 h 932"/>
                <a:gd name="T60" fmla="*/ 0 w 330"/>
                <a:gd name="T61" fmla="*/ 0 h 932"/>
                <a:gd name="T62" fmla="*/ 0 w 330"/>
                <a:gd name="T63" fmla="*/ 0 h 932"/>
                <a:gd name="T64" fmla="*/ 0 w 330"/>
                <a:gd name="T65" fmla="*/ 0 h 932"/>
                <a:gd name="T66" fmla="*/ 0 w 330"/>
                <a:gd name="T67" fmla="*/ 0 h 932"/>
                <a:gd name="T68" fmla="*/ 0 w 330"/>
                <a:gd name="T69" fmla="*/ 0 h 932"/>
                <a:gd name="T70" fmla="*/ 0 w 330"/>
                <a:gd name="T71" fmla="*/ 0 h 932"/>
                <a:gd name="T72" fmla="*/ 0 w 330"/>
                <a:gd name="T73" fmla="*/ 0 h 932"/>
                <a:gd name="T74" fmla="*/ 0 w 330"/>
                <a:gd name="T75" fmla="*/ 0 h 932"/>
                <a:gd name="T76" fmla="*/ 0 w 330"/>
                <a:gd name="T77" fmla="*/ 0 h 932"/>
                <a:gd name="T78" fmla="*/ 0 w 330"/>
                <a:gd name="T79" fmla="*/ 0 h 932"/>
                <a:gd name="T80" fmla="*/ 0 w 330"/>
                <a:gd name="T81" fmla="*/ 0 h 932"/>
                <a:gd name="T82" fmla="*/ 0 w 330"/>
                <a:gd name="T83" fmla="*/ 0 h 932"/>
                <a:gd name="T84" fmla="*/ 0 w 330"/>
                <a:gd name="T85" fmla="*/ 0 h 932"/>
                <a:gd name="T86" fmla="*/ 0 w 330"/>
                <a:gd name="T87" fmla="*/ 0 h 932"/>
                <a:gd name="T88" fmla="*/ 0 w 330"/>
                <a:gd name="T89" fmla="*/ 0 h 93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30"/>
                <a:gd name="T136" fmla="*/ 0 h 932"/>
                <a:gd name="T137" fmla="*/ 330 w 330"/>
                <a:gd name="T138" fmla="*/ 932 h 93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30" h="932">
                  <a:moveTo>
                    <a:pt x="117" y="27"/>
                  </a:moveTo>
                  <a:lnTo>
                    <a:pt x="141" y="145"/>
                  </a:lnTo>
                  <a:lnTo>
                    <a:pt x="144" y="218"/>
                  </a:lnTo>
                  <a:lnTo>
                    <a:pt x="144" y="258"/>
                  </a:lnTo>
                  <a:lnTo>
                    <a:pt x="144" y="281"/>
                  </a:lnTo>
                  <a:lnTo>
                    <a:pt x="143" y="304"/>
                  </a:lnTo>
                  <a:lnTo>
                    <a:pt x="140" y="346"/>
                  </a:lnTo>
                  <a:lnTo>
                    <a:pt x="147" y="398"/>
                  </a:lnTo>
                  <a:lnTo>
                    <a:pt x="175" y="519"/>
                  </a:lnTo>
                  <a:lnTo>
                    <a:pt x="201" y="519"/>
                  </a:lnTo>
                  <a:lnTo>
                    <a:pt x="198" y="538"/>
                  </a:lnTo>
                  <a:lnTo>
                    <a:pt x="200" y="555"/>
                  </a:lnTo>
                  <a:lnTo>
                    <a:pt x="221" y="578"/>
                  </a:lnTo>
                  <a:lnTo>
                    <a:pt x="286" y="622"/>
                  </a:lnTo>
                  <a:lnTo>
                    <a:pt x="325" y="720"/>
                  </a:lnTo>
                  <a:lnTo>
                    <a:pt x="330" y="774"/>
                  </a:lnTo>
                  <a:lnTo>
                    <a:pt x="330" y="802"/>
                  </a:lnTo>
                  <a:lnTo>
                    <a:pt x="330" y="829"/>
                  </a:lnTo>
                  <a:lnTo>
                    <a:pt x="272" y="855"/>
                  </a:lnTo>
                  <a:lnTo>
                    <a:pt x="250" y="886"/>
                  </a:lnTo>
                  <a:lnTo>
                    <a:pt x="246" y="906"/>
                  </a:lnTo>
                  <a:lnTo>
                    <a:pt x="246" y="932"/>
                  </a:lnTo>
                  <a:lnTo>
                    <a:pt x="212" y="923"/>
                  </a:lnTo>
                  <a:lnTo>
                    <a:pt x="175" y="888"/>
                  </a:lnTo>
                  <a:lnTo>
                    <a:pt x="160" y="854"/>
                  </a:lnTo>
                  <a:lnTo>
                    <a:pt x="155" y="819"/>
                  </a:lnTo>
                  <a:lnTo>
                    <a:pt x="175" y="753"/>
                  </a:lnTo>
                  <a:lnTo>
                    <a:pt x="184" y="723"/>
                  </a:lnTo>
                  <a:lnTo>
                    <a:pt x="187" y="693"/>
                  </a:lnTo>
                  <a:lnTo>
                    <a:pt x="143" y="634"/>
                  </a:lnTo>
                  <a:lnTo>
                    <a:pt x="118" y="639"/>
                  </a:lnTo>
                  <a:lnTo>
                    <a:pt x="97" y="637"/>
                  </a:lnTo>
                  <a:lnTo>
                    <a:pt x="65" y="619"/>
                  </a:lnTo>
                  <a:lnTo>
                    <a:pt x="20" y="576"/>
                  </a:lnTo>
                  <a:lnTo>
                    <a:pt x="5" y="518"/>
                  </a:lnTo>
                  <a:lnTo>
                    <a:pt x="2" y="492"/>
                  </a:lnTo>
                  <a:lnTo>
                    <a:pt x="0" y="464"/>
                  </a:lnTo>
                  <a:lnTo>
                    <a:pt x="14" y="420"/>
                  </a:lnTo>
                  <a:lnTo>
                    <a:pt x="52" y="383"/>
                  </a:lnTo>
                  <a:lnTo>
                    <a:pt x="29" y="248"/>
                  </a:lnTo>
                  <a:lnTo>
                    <a:pt x="37" y="185"/>
                  </a:lnTo>
                  <a:lnTo>
                    <a:pt x="78" y="137"/>
                  </a:lnTo>
                  <a:lnTo>
                    <a:pt x="38" y="68"/>
                  </a:lnTo>
                  <a:lnTo>
                    <a:pt x="0" y="0"/>
                  </a:lnTo>
                  <a:lnTo>
                    <a:pt x="117" y="27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55" name="Freeform 373"/>
            <p:cNvSpPr>
              <a:spLocks noChangeAspect="1"/>
            </p:cNvSpPr>
            <p:nvPr/>
          </p:nvSpPr>
          <p:spPr bwMode="auto">
            <a:xfrm>
              <a:off x="2848" y="3984"/>
              <a:ext cx="439" cy="819"/>
            </a:xfrm>
            <a:custGeom>
              <a:avLst/>
              <a:gdLst>
                <a:gd name="T0" fmla="*/ 0 w 1168"/>
                <a:gd name="T1" fmla="*/ 0 h 2124"/>
                <a:gd name="T2" fmla="*/ 0 w 1168"/>
                <a:gd name="T3" fmla="*/ 0 h 2124"/>
                <a:gd name="T4" fmla="*/ 0 w 1168"/>
                <a:gd name="T5" fmla="*/ 0 h 2124"/>
                <a:gd name="T6" fmla="*/ 0 w 1168"/>
                <a:gd name="T7" fmla="*/ 0 h 2124"/>
                <a:gd name="T8" fmla="*/ 0 w 1168"/>
                <a:gd name="T9" fmla="*/ 0 h 2124"/>
                <a:gd name="T10" fmla="*/ 0 w 1168"/>
                <a:gd name="T11" fmla="*/ 0 h 2124"/>
                <a:gd name="T12" fmla="*/ 0 w 1168"/>
                <a:gd name="T13" fmla="*/ 0 h 2124"/>
                <a:gd name="T14" fmla="*/ 0 w 1168"/>
                <a:gd name="T15" fmla="*/ 0 h 2124"/>
                <a:gd name="T16" fmla="*/ 0 w 1168"/>
                <a:gd name="T17" fmla="*/ 0 h 2124"/>
                <a:gd name="T18" fmla="*/ 0 w 1168"/>
                <a:gd name="T19" fmla="*/ 0 h 2124"/>
                <a:gd name="T20" fmla="*/ 0 w 1168"/>
                <a:gd name="T21" fmla="*/ 0 h 2124"/>
                <a:gd name="T22" fmla="*/ 0 w 1168"/>
                <a:gd name="T23" fmla="*/ 0 h 2124"/>
                <a:gd name="T24" fmla="*/ 0 w 1168"/>
                <a:gd name="T25" fmla="*/ 0 h 2124"/>
                <a:gd name="T26" fmla="*/ 0 w 1168"/>
                <a:gd name="T27" fmla="*/ 0 h 2124"/>
                <a:gd name="T28" fmla="*/ 0 w 1168"/>
                <a:gd name="T29" fmla="*/ 0 h 2124"/>
                <a:gd name="T30" fmla="*/ 0 w 1168"/>
                <a:gd name="T31" fmla="*/ 0 h 2124"/>
                <a:gd name="T32" fmla="*/ 0 w 1168"/>
                <a:gd name="T33" fmla="*/ 0 h 2124"/>
                <a:gd name="T34" fmla="*/ 0 w 1168"/>
                <a:gd name="T35" fmla="*/ 0 h 2124"/>
                <a:gd name="T36" fmla="*/ 0 w 1168"/>
                <a:gd name="T37" fmla="*/ 0 h 2124"/>
                <a:gd name="T38" fmla="*/ 0 w 1168"/>
                <a:gd name="T39" fmla="*/ 0 h 2124"/>
                <a:gd name="T40" fmla="*/ 0 w 1168"/>
                <a:gd name="T41" fmla="*/ 0 h 2124"/>
                <a:gd name="T42" fmla="*/ 0 w 1168"/>
                <a:gd name="T43" fmla="*/ 0 h 2124"/>
                <a:gd name="T44" fmla="*/ 0 w 1168"/>
                <a:gd name="T45" fmla="*/ 0 h 2124"/>
                <a:gd name="T46" fmla="*/ 0 w 1168"/>
                <a:gd name="T47" fmla="*/ 0 h 2124"/>
                <a:gd name="T48" fmla="*/ 0 w 1168"/>
                <a:gd name="T49" fmla="*/ 0 h 2124"/>
                <a:gd name="T50" fmla="*/ 0 w 1168"/>
                <a:gd name="T51" fmla="*/ 0 h 2124"/>
                <a:gd name="T52" fmla="*/ 0 w 1168"/>
                <a:gd name="T53" fmla="*/ 0 h 2124"/>
                <a:gd name="T54" fmla="*/ 0 w 1168"/>
                <a:gd name="T55" fmla="*/ 0 h 2124"/>
                <a:gd name="T56" fmla="*/ 0 w 1168"/>
                <a:gd name="T57" fmla="*/ 0 h 2124"/>
                <a:gd name="T58" fmla="*/ 0 w 1168"/>
                <a:gd name="T59" fmla="*/ 0 h 2124"/>
                <a:gd name="T60" fmla="*/ 0 w 1168"/>
                <a:gd name="T61" fmla="*/ 0 h 2124"/>
                <a:gd name="T62" fmla="*/ 0 w 1168"/>
                <a:gd name="T63" fmla="*/ 0 h 2124"/>
                <a:gd name="T64" fmla="*/ 0 w 1168"/>
                <a:gd name="T65" fmla="*/ 0 h 2124"/>
                <a:gd name="T66" fmla="*/ 0 w 1168"/>
                <a:gd name="T67" fmla="*/ 0 h 2124"/>
                <a:gd name="T68" fmla="*/ 0 w 1168"/>
                <a:gd name="T69" fmla="*/ 0 h 2124"/>
                <a:gd name="T70" fmla="*/ 0 w 1168"/>
                <a:gd name="T71" fmla="*/ 0 h 2124"/>
                <a:gd name="T72" fmla="*/ 0 w 1168"/>
                <a:gd name="T73" fmla="*/ 0 h 2124"/>
                <a:gd name="T74" fmla="*/ 0 w 1168"/>
                <a:gd name="T75" fmla="*/ 0 h 2124"/>
                <a:gd name="T76" fmla="*/ 0 w 1168"/>
                <a:gd name="T77" fmla="*/ 0 h 2124"/>
                <a:gd name="T78" fmla="*/ 0 w 1168"/>
                <a:gd name="T79" fmla="*/ 0 h 2124"/>
                <a:gd name="T80" fmla="*/ 0 w 1168"/>
                <a:gd name="T81" fmla="*/ 0 h 2124"/>
                <a:gd name="T82" fmla="*/ 0 w 1168"/>
                <a:gd name="T83" fmla="*/ 0 h 2124"/>
                <a:gd name="T84" fmla="*/ 0 w 1168"/>
                <a:gd name="T85" fmla="*/ 0 h 2124"/>
                <a:gd name="T86" fmla="*/ 0 w 1168"/>
                <a:gd name="T87" fmla="*/ 0 h 2124"/>
                <a:gd name="T88" fmla="*/ 0 w 1168"/>
                <a:gd name="T89" fmla="*/ 0 h 2124"/>
                <a:gd name="T90" fmla="*/ 0 w 1168"/>
                <a:gd name="T91" fmla="*/ 0 h 2124"/>
                <a:gd name="T92" fmla="*/ 0 w 1168"/>
                <a:gd name="T93" fmla="*/ 0 h 2124"/>
                <a:gd name="T94" fmla="*/ 0 w 1168"/>
                <a:gd name="T95" fmla="*/ 0 h 2124"/>
                <a:gd name="T96" fmla="*/ 0 w 1168"/>
                <a:gd name="T97" fmla="*/ 0 h 2124"/>
                <a:gd name="T98" fmla="*/ 0 w 1168"/>
                <a:gd name="T99" fmla="*/ 0 h 2124"/>
                <a:gd name="T100" fmla="*/ 0 w 1168"/>
                <a:gd name="T101" fmla="*/ 0 h 2124"/>
                <a:gd name="T102" fmla="*/ 0 w 1168"/>
                <a:gd name="T103" fmla="*/ 0 h 2124"/>
                <a:gd name="T104" fmla="*/ 0 w 1168"/>
                <a:gd name="T105" fmla="*/ 0 h 2124"/>
                <a:gd name="T106" fmla="*/ 0 w 1168"/>
                <a:gd name="T107" fmla="*/ 0 h 2124"/>
                <a:gd name="T108" fmla="*/ 0 w 1168"/>
                <a:gd name="T109" fmla="*/ 0 h 2124"/>
                <a:gd name="T110" fmla="*/ 0 w 1168"/>
                <a:gd name="T111" fmla="*/ 0 h 2124"/>
                <a:gd name="T112" fmla="*/ 0 w 1168"/>
                <a:gd name="T113" fmla="*/ 0 h 2124"/>
                <a:gd name="T114" fmla="*/ 0 w 1168"/>
                <a:gd name="T115" fmla="*/ 0 h 212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68"/>
                <a:gd name="T175" fmla="*/ 0 h 2124"/>
                <a:gd name="T176" fmla="*/ 1168 w 1168"/>
                <a:gd name="T177" fmla="*/ 2124 h 212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68" h="2124">
                  <a:moveTo>
                    <a:pt x="1125" y="0"/>
                  </a:moveTo>
                  <a:lnTo>
                    <a:pt x="1117" y="78"/>
                  </a:lnTo>
                  <a:lnTo>
                    <a:pt x="1128" y="163"/>
                  </a:lnTo>
                  <a:lnTo>
                    <a:pt x="1157" y="336"/>
                  </a:lnTo>
                  <a:lnTo>
                    <a:pt x="1163" y="336"/>
                  </a:lnTo>
                  <a:lnTo>
                    <a:pt x="1163" y="362"/>
                  </a:lnTo>
                  <a:lnTo>
                    <a:pt x="1137" y="374"/>
                  </a:lnTo>
                  <a:lnTo>
                    <a:pt x="1162" y="416"/>
                  </a:lnTo>
                  <a:lnTo>
                    <a:pt x="1168" y="470"/>
                  </a:lnTo>
                  <a:lnTo>
                    <a:pt x="1168" y="497"/>
                  </a:lnTo>
                  <a:lnTo>
                    <a:pt x="1165" y="526"/>
                  </a:lnTo>
                  <a:lnTo>
                    <a:pt x="1165" y="554"/>
                  </a:lnTo>
                  <a:lnTo>
                    <a:pt x="1163" y="582"/>
                  </a:lnTo>
                  <a:lnTo>
                    <a:pt x="1099" y="677"/>
                  </a:lnTo>
                  <a:lnTo>
                    <a:pt x="1015" y="767"/>
                  </a:lnTo>
                  <a:lnTo>
                    <a:pt x="916" y="838"/>
                  </a:lnTo>
                  <a:lnTo>
                    <a:pt x="801" y="880"/>
                  </a:lnTo>
                  <a:lnTo>
                    <a:pt x="723" y="972"/>
                  </a:lnTo>
                  <a:lnTo>
                    <a:pt x="652" y="1054"/>
                  </a:lnTo>
                  <a:lnTo>
                    <a:pt x="557" y="1147"/>
                  </a:lnTo>
                  <a:lnTo>
                    <a:pt x="517" y="1202"/>
                  </a:lnTo>
                  <a:lnTo>
                    <a:pt x="491" y="1268"/>
                  </a:lnTo>
                  <a:lnTo>
                    <a:pt x="526" y="1322"/>
                  </a:lnTo>
                  <a:lnTo>
                    <a:pt x="542" y="1394"/>
                  </a:lnTo>
                  <a:lnTo>
                    <a:pt x="576" y="1546"/>
                  </a:lnTo>
                  <a:lnTo>
                    <a:pt x="560" y="1615"/>
                  </a:lnTo>
                  <a:lnTo>
                    <a:pt x="560" y="1649"/>
                  </a:lnTo>
                  <a:lnTo>
                    <a:pt x="563" y="1685"/>
                  </a:lnTo>
                  <a:lnTo>
                    <a:pt x="563" y="1718"/>
                  </a:lnTo>
                  <a:lnTo>
                    <a:pt x="559" y="1751"/>
                  </a:lnTo>
                  <a:lnTo>
                    <a:pt x="510" y="1811"/>
                  </a:lnTo>
                  <a:lnTo>
                    <a:pt x="373" y="1856"/>
                  </a:lnTo>
                  <a:lnTo>
                    <a:pt x="315" y="1891"/>
                  </a:lnTo>
                  <a:lnTo>
                    <a:pt x="272" y="1952"/>
                  </a:lnTo>
                  <a:lnTo>
                    <a:pt x="272" y="2121"/>
                  </a:lnTo>
                  <a:lnTo>
                    <a:pt x="247" y="2124"/>
                  </a:lnTo>
                  <a:lnTo>
                    <a:pt x="227" y="2117"/>
                  </a:lnTo>
                  <a:lnTo>
                    <a:pt x="207" y="2109"/>
                  </a:lnTo>
                  <a:lnTo>
                    <a:pt x="181" y="2115"/>
                  </a:lnTo>
                  <a:lnTo>
                    <a:pt x="187" y="2075"/>
                  </a:lnTo>
                  <a:lnTo>
                    <a:pt x="189" y="2037"/>
                  </a:lnTo>
                  <a:lnTo>
                    <a:pt x="167" y="1966"/>
                  </a:lnTo>
                  <a:lnTo>
                    <a:pt x="198" y="1863"/>
                  </a:lnTo>
                  <a:lnTo>
                    <a:pt x="198" y="1839"/>
                  </a:lnTo>
                  <a:lnTo>
                    <a:pt x="195" y="1811"/>
                  </a:lnTo>
                  <a:lnTo>
                    <a:pt x="181" y="1756"/>
                  </a:lnTo>
                  <a:lnTo>
                    <a:pt x="144" y="1645"/>
                  </a:lnTo>
                  <a:lnTo>
                    <a:pt x="115" y="1520"/>
                  </a:lnTo>
                  <a:lnTo>
                    <a:pt x="152" y="1466"/>
                  </a:lnTo>
                  <a:lnTo>
                    <a:pt x="207" y="1415"/>
                  </a:lnTo>
                  <a:lnTo>
                    <a:pt x="247" y="1357"/>
                  </a:lnTo>
                  <a:lnTo>
                    <a:pt x="252" y="1320"/>
                  </a:lnTo>
                  <a:lnTo>
                    <a:pt x="238" y="1274"/>
                  </a:lnTo>
                  <a:lnTo>
                    <a:pt x="281" y="1253"/>
                  </a:lnTo>
                  <a:lnTo>
                    <a:pt x="301" y="1223"/>
                  </a:lnTo>
                  <a:lnTo>
                    <a:pt x="301" y="1190"/>
                  </a:lnTo>
                  <a:lnTo>
                    <a:pt x="287" y="1151"/>
                  </a:lnTo>
                  <a:lnTo>
                    <a:pt x="266" y="1073"/>
                  </a:lnTo>
                  <a:lnTo>
                    <a:pt x="273" y="1035"/>
                  </a:lnTo>
                  <a:lnTo>
                    <a:pt x="310" y="996"/>
                  </a:lnTo>
                  <a:lnTo>
                    <a:pt x="295" y="898"/>
                  </a:lnTo>
                  <a:lnTo>
                    <a:pt x="295" y="847"/>
                  </a:lnTo>
                  <a:lnTo>
                    <a:pt x="293" y="824"/>
                  </a:lnTo>
                  <a:lnTo>
                    <a:pt x="284" y="801"/>
                  </a:lnTo>
                  <a:lnTo>
                    <a:pt x="218" y="784"/>
                  </a:lnTo>
                  <a:lnTo>
                    <a:pt x="160" y="746"/>
                  </a:lnTo>
                  <a:lnTo>
                    <a:pt x="103" y="714"/>
                  </a:lnTo>
                  <a:lnTo>
                    <a:pt x="71" y="706"/>
                  </a:lnTo>
                  <a:lnTo>
                    <a:pt x="32" y="711"/>
                  </a:lnTo>
                  <a:lnTo>
                    <a:pt x="0" y="658"/>
                  </a:lnTo>
                  <a:lnTo>
                    <a:pt x="6" y="611"/>
                  </a:lnTo>
                  <a:lnTo>
                    <a:pt x="29" y="576"/>
                  </a:lnTo>
                  <a:lnTo>
                    <a:pt x="112" y="531"/>
                  </a:lnTo>
                  <a:lnTo>
                    <a:pt x="215" y="499"/>
                  </a:lnTo>
                  <a:lnTo>
                    <a:pt x="310" y="445"/>
                  </a:lnTo>
                  <a:lnTo>
                    <a:pt x="344" y="456"/>
                  </a:lnTo>
                  <a:lnTo>
                    <a:pt x="376" y="482"/>
                  </a:lnTo>
                  <a:lnTo>
                    <a:pt x="413" y="506"/>
                  </a:lnTo>
                  <a:lnTo>
                    <a:pt x="436" y="514"/>
                  </a:lnTo>
                  <a:lnTo>
                    <a:pt x="465" y="517"/>
                  </a:lnTo>
                  <a:lnTo>
                    <a:pt x="483" y="526"/>
                  </a:lnTo>
                  <a:lnTo>
                    <a:pt x="491" y="543"/>
                  </a:lnTo>
                  <a:lnTo>
                    <a:pt x="491" y="602"/>
                  </a:lnTo>
                  <a:lnTo>
                    <a:pt x="470" y="606"/>
                  </a:lnTo>
                  <a:lnTo>
                    <a:pt x="464" y="628"/>
                  </a:lnTo>
                  <a:lnTo>
                    <a:pt x="462" y="652"/>
                  </a:lnTo>
                  <a:lnTo>
                    <a:pt x="445" y="672"/>
                  </a:lnTo>
                  <a:lnTo>
                    <a:pt x="474" y="738"/>
                  </a:lnTo>
                  <a:lnTo>
                    <a:pt x="496" y="771"/>
                  </a:lnTo>
                  <a:lnTo>
                    <a:pt x="536" y="801"/>
                  </a:lnTo>
                  <a:lnTo>
                    <a:pt x="534" y="780"/>
                  </a:lnTo>
                  <a:lnTo>
                    <a:pt x="539" y="758"/>
                  </a:lnTo>
                  <a:lnTo>
                    <a:pt x="560" y="728"/>
                  </a:lnTo>
                  <a:lnTo>
                    <a:pt x="620" y="698"/>
                  </a:lnTo>
                  <a:lnTo>
                    <a:pt x="620" y="646"/>
                  </a:lnTo>
                  <a:lnTo>
                    <a:pt x="620" y="619"/>
                  </a:lnTo>
                  <a:lnTo>
                    <a:pt x="617" y="591"/>
                  </a:lnTo>
                  <a:lnTo>
                    <a:pt x="576" y="491"/>
                  </a:lnTo>
                  <a:lnTo>
                    <a:pt x="563" y="448"/>
                  </a:lnTo>
                  <a:lnTo>
                    <a:pt x="526" y="398"/>
                  </a:lnTo>
                  <a:lnTo>
                    <a:pt x="499" y="339"/>
                  </a:lnTo>
                  <a:lnTo>
                    <a:pt x="496" y="304"/>
                  </a:lnTo>
                  <a:lnTo>
                    <a:pt x="510" y="264"/>
                  </a:lnTo>
                  <a:lnTo>
                    <a:pt x="493" y="230"/>
                  </a:lnTo>
                  <a:lnTo>
                    <a:pt x="499" y="195"/>
                  </a:lnTo>
                  <a:lnTo>
                    <a:pt x="523" y="149"/>
                  </a:lnTo>
                  <a:lnTo>
                    <a:pt x="559" y="146"/>
                  </a:lnTo>
                  <a:lnTo>
                    <a:pt x="594" y="130"/>
                  </a:lnTo>
                  <a:lnTo>
                    <a:pt x="626" y="123"/>
                  </a:lnTo>
                  <a:lnTo>
                    <a:pt x="658" y="149"/>
                  </a:lnTo>
                  <a:lnTo>
                    <a:pt x="709" y="138"/>
                  </a:lnTo>
                  <a:lnTo>
                    <a:pt x="737" y="138"/>
                  </a:lnTo>
                  <a:lnTo>
                    <a:pt x="764" y="138"/>
                  </a:lnTo>
                  <a:lnTo>
                    <a:pt x="815" y="130"/>
                  </a:lnTo>
                  <a:lnTo>
                    <a:pt x="860" y="91"/>
                  </a:lnTo>
                  <a:lnTo>
                    <a:pt x="999" y="67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FF0000"/>
            </a:solidFill>
            <a:ln w="1079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56" name="Freeform 374"/>
            <p:cNvSpPr>
              <a:spLocks noChangeAspect="1"/>
            </p:cNvSpPr>
            <p:nvPr/>
          </p:nvSpPr>
          <p:spPr bwMode="auto">
            <a:xfrm>
              <a:off x="2584" y="4025"/>
              <a:ext cx="9" cy="7"/>
            </a:xfrm>
            <a:custGeom>
              <a:avLst/>
              <a:gdLst>
                <a:gd name="T0" fmla="*/ 0 w 26"/>
                <a:gd name="T1" fmla="*/ 0 h 20"/>
                <a:gd name="T2" fmla="*/ 0 w 26"/>
                <a:gd name="T3" fmla="*/ 0 h 20"/>
                <a:gd name="T4" fmla="*/ 0 w 26"/>
                <a:gd name="T5" fmla="*/ 0 h 20"/>
                <a:gd name="T6" fmla="*/ 0 60000 65536"/>
                <a:gd name="T7" fmla="*/ 0 60000 65536"/>
                <a:gd name="T8" fmla="*/ 0 60000 65536"/>
                <a:gd name="T9" fmla="*/ 0 w 26"/>
                <a:gd name="T10" fmla="*/ 0 h 20"/>
                <a:gd name="T11" fmla="*/ 26 w 26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" h="20">
                  <a:moveTo>
                    <a:pt x="0" y="0"/>
                  </a:moveTo>
                  <a:lnTo>
                    <a:pt x="26" y="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57" name="Freeform 375"/>
            <p:cNvSpPr>
              <a:spLocks noChangeAspect="1"/>
            </p:cNvSpPr>
            <p:nvPr/>
          </p:nvSpPr>
          <p:spPr bwMode="auto">
            <a:xfrm>
              <a:off x="3001" y="3944"/>
              <a:ext cx="44" cy="108"/>
            </a:xfrm>
            <a:custGeom>
              <a:avLst/>
              <a:gdLst>
                <a:gd name="T0" fmla="*/ 0 w 116"/>
                <a:gd name="T1" fmla="*/ 0 h 277"/>
                <a:gd name="T2" fmla="*/ 0 w 116"/>
                <a:gd name="T3" fmla="*/ 0 h 277"/>
                <a:gd name="T4" fmla="*/ 0 w 116"/>
                <a:gd name="T5" fmla="*/ 0 h 277"/>
                <a:gd name="T6" fmla="*/ 0 w 116"/>
                <a:gd name="T7" fmla="*/ 0 h 277"/>
                <a:gd name="T8" fmla="*/ 0 w 116"/>
                <a:gd name="T9" fmla="*/ 0 h 277"/>
                <a:gd name="T10" fmla="*/ 0 w 116"/>
                <a:gd name="T11" fmla="*/ 0 h 277"/>
                <a:gd name="T12" fmla="*/ 0 w 116"/>
                <a:gd name="T13" fmla="*/ 0 h 277"/>
                <a:gd name="T14" fmla="*/ 0 w 116"/>
                <a:gd name="T15" fmla="*/ 0 h 277"/>
                <a:gd name="T16" fmla="*/ 0 w 116"/>
                <a:gd name="T17" fmla="*/ 0 h 277"/>
                <a:gd name="T18" fmla="*/ 0 w 116"/>
                <a:gd name="T19" fmla="*/ 0 h 277"/>
                <a:gd name="T20" fmla="*/ 0 w 116"/>
                <a:gd name="T21" fmla="*/ 0 h 277"/>
                <a:gd name="T22" fmla="*/ 0 w 116"/>
                <a:gd name="T23" fmla="*/ 0 h 27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6"/>
                <a:gd name="T37" fmla="*/ 0 h 277"/>
                <a:gd name="T38" fmla="*/ 116 w 116"/>
                <a:gd name="T39" fmla="*/ 277 h 27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6" h="277">
                  <a:moveTo>
                    <a:pt x="58" y="26"/>
                  </a:moveTo>
                  <a:lnTo>
                    <a:pt x="103" y="195"/>
                  </a:lnTo>
                  <a:lnTo>
                    <a:pt x="116" y="253"/>
                  </a:lnTo>
                  <a:lnTo>
                    <a:pt x="101" y="253"/>
                  </a:lnTo>
                  <a:lnTo>
                    <a:pt x="78" y="256"/>
                  </a:lnTo>
                  <a:lnTo>
                    <a:pt x="26" y="277"/>
                  </a:lnTo>
                  <a:lnTo>
                    <a:pt x="27" y="195"/>
                  </a:lnTo>
                  <a:lnTo>
                    <a:pt x="27" y="158"/>
                  </a:lnTo>
                  <a:lnTo>
                    <a:pt x="26" y="121"/>
                  </a:lnTo>
                  <a:lnTo>
                    <a:pt x="0" y="0"/>
                  </a:lnTo>
                  <a:lnTo>
                    <a:pt x="30" y="4"/>
                  </a:lnTo>
                  <a:lnTo>
                    <a:pt x="58" y="26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58" name="Freeform 376"/>
            <p:cNvSpPr>
              <a:spLocks noChangeAspect="1"/>
            </p:cNvSpPr>
            <p:nvPr/>
          </p:nvSpPr>
          <p:spPr bwMode="auto">
            <a:xfrm>
              <a:off x="3010" y="4041"/>
              <a:ext cx="55" cy="133"/>
            </a:xfrm>
            <a:custGeom>
              <a:avLst/>
              <a:gdLst>
                <a:gd name="T0" fmla="*/ 0 w 146"/>
                <a:gd name="T1" fmla="*/ 0 h 342"/>
                <a:gd name="T2" fmla="*/ 0 w 146"/>
                <a:gd name="T3" fmla="*/ 0 h 342"/>
                <a:gd name="T4" fmla="*/ 0 w 146"/>
                <a:gd name="T5" fmla="*/ 0 h 342"/>
                <a:gd name="T6" fmla="*/ 0 w 146"/>
                <a:gd name="T7" fmla="*/ 0 h 342"/>
                <a:gd name="T8" fmla="*/ 0 w 146"/>
                <a:gd name="T9" fmla="*/ 0 h 342"/>
                <a:gd name="T10" fmla="*/ 0 w 146"/>
                <a:gd name="T11" fmla="*/ 0 h 342"/>
                <a:gd name="T12" fmla="*/ 0 w 146"/>
                <a:gd name="T13" fmla="*/ 0 h 342"/>
                <a:gd name="T14" fmla="*/ 0 w 146"/>
                <a:gd name="T15" fmla="*/ 0 h 342"/>
                <a:gd name="T16" fmla="*/ 0 w 146"/>
                <a:gd name="T17" fmla="*/ 0 h 342"/>
                <a:gd name="T18" fmla="*/ 0 w 146"/>
                <a:gd name="T19" fmla="*/ 0 h 342"/>
                <a:gd name="T20" fmla="*/ 0 w 146"/>
                <a:gd name="T21" fmla="*/ 0 h 342"/>
                <a:gd name="T22" fmla="*/ 0 w 146"/>
                <a:gd name="T23" fmla="*/ 0 h 342"/>
                <a:gd name="T24" fmla="*/ 0 w 146"/>
                <a:gd name="T25" fmla="*/ 0 h 342"/>
                <a:gd name="T26" fmla="*/ 0 w 146"/>
                <a:gd name="T27" fmla="*/ 0 h 342"/>
                <a:gd name="T28" fmla="*/ 0 w 146"/>
                <a:gd name="T29" fmla="*/ 0 h 342"/>
                <a:gd name="T30" fmla="*/ 0 w 146"/>
                <a:gd name="T31" fmla="*/ 0 h 342"/>
                <a:gd name="T32" fmla="*/ 0 w 146"/>
                <a:gd name="T33" fmla="*/ 0 h 342"/>
                <a:gd name="T34" fmla="*/ 0 w 146"/>
                <a:gd name="T35" fmla="*/ 0 h 342"/>
                <a:gd name="T36" fmla="*/ 0 w 146"/>
                <a:gd name="T37" fmla="*/ 0 h 342"/>
                <a:gd name="T38" fmla="*/ 0 w 146"/>
                <a:gd name="T39" fmla="*/ 0 h 34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"/>
                <a:gd name="T61" fmla="*/ 0 h 342"/>
                <a:gd name="T62" fmla="*/ 146 w 146"/>
                <a:gd name="T63" fmla="*/ 342 h 34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" h="342">
                  <a:moveTo>
                    <a:pt x="93" y="0"/>
                  </a:moveTo>
                  <a:lnTo>
                    <a:pt x="63" y="44"/>
                  </a:lnTo>
                  <a:lnTo>
                    <a:pt x="61" y="67"/>
                  </a:lnTo>
                  <a:lnTo>
                    <a:pt x="66" y="93"/>
                  </a:lnTo>
                  <a:lnTo>
                    <a:pt x="77" y="140"/>
                  </a:lnTo>
                  <a:lnTo>
                    <a:pt x="75" y="163"/>
                  </a:lnTo>
                  <a:lnTo>
                    <a:pt x="61" y="187"/>
                  </a:lnTo>
                  <a:lnTo>
                    <a:pt x="115" y="253"/>
                  </a:lnTo>
                  <a:lnTo>
                    <a:pt x="146" y="342"/>
                  </a:lnTo>
                  <a:lnTo>
                    <a:pt x="81" y="298"/>
                  </a:lnTo>
                  <a:lnTo>
                    <a:pt x="61" y="278"/>
                  </a:lnTo>
                  <a:lnTo>
                    <a:pt x="58" y="262"/>
                  </a:lnTo>
                  <a:lnTo>
                    <a:pt x="61" y="239"/>
                  </a:lnTo>
                  <a:lnTo>
                    <a:pt x="35" y="239"/>
                  </a:lnTo>
                  <a:lnTo>
                    <a:pt x="10" y="121"/>
                  </a:lnTo>
                  <a:lnTo>
                    <a:pt x="1" y="70"/>
                  </a:lnTo>
                  <a:lnTo>
                    <a:pt x="0" y="47"/>
                  </a:lnTo>
                  <a:lnTo>
                    <a:pt x="3" y="24"/>
                  </a:lnTo>
                  <a:lnTo>
                    <a:pt x="50" y="3"/>
                  </a:lnTo>
                  <a:lnTo>
                    <a:pt x="93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59" name="Freeform 377"/>
            <p:cNvSpPr>
              <a:spLocks noChangeAspect="1"/>
            </p:cNvSpPr>
            <p:nvPr/>
          </p:nvSpPr>
          <p:spPr bwMode="auto">
            <a:xfrm>
              <a:off x="3371" y="4092"/>
              <a:ext cx="307" cy="659"/>
            </a:xfrm>
            <a:custGeom>
              <a:avLst/>
              <a:gdLst>
                <a:gd name="T0" fmla="*/ 0 w 815"/>
                <a:gd name="T1" fmla="*/ 0 h 1707"/>
                <a:gd name="T2" fmla="*/ 0 w 815"/>
                <a:gd name="T3" fmla="*/ 0 h 1707"/>
                <a:gd name="T4" fmla="*/ 0 w 815"/>
                <a:gd name="T5" fmla="*/ 0 h 1707"/>
                <a:gd name="T6" fmla="*/ 0 w 815"/>
                <a:gd name="T7" fmla="*/ 0 h 1707"/>
                <a:gd name="T8" fmla="*/ 0 w 815"/>
                <a:gd name="T9" fmla="*/ 0 h 1707"/>
                <a:gd name="T10" fmla="*/ 0 w 815"/>
                <a:gd name="T11" fmla="*/ 0 h 1707"/>
                <a:gd name="T12" fmla="*/ 0 w 815"/>
                <a:gd name="T13" fmla="*/ 0 h 1707"/>
                <a:gd name="T14" fmla="*/ 0 w 815"/>
                <a:gd name="T15" fmla="*/ 0 h 1707"/>
                <a:gd name="T16" fmla="*/ 0 w 815"/>
                <a:gd name="T17" fmla="*/ 0 h 1707"/>
                <a:gd name="T18" fmla="*/ 0 w 815"/>
                <a:gd name="T19" fmla="*/ 0 h 1707"/>
                <a:gd name="T20" fmla="*/ 0 w 815"/>
                <a:gd name="T21" fmla="*/ 0 h 1707"/>
                <a:gd name="T22" fmla="*/ 0 w 815"/>
                <a:gd name="T23" fmla="*/ 0 h 1707"/>
                <a:gd name="T24" fmla="*/ 0 w 815"/>
                <a:gd name="T25" fmla="*/ 0 h 1707"/>
                <a:gd name="T26" fmla="*/ 0 w 815"/>
                <a:gd name="T27" fmla="*/ 0 h 1707"/>
                <a:gd name="T28" fmla="*/ 0 w 815"/>
                <a:gd name="T29" fmla="*/ 0 h 1707"/>
                <a:gd name="T30" fmla="*/ 0 w 815"/>
                <a:gd name="T31" fmla="*/ 0 h 1707"/>
                <a:gd name="T32" fmla="*/ 0 w 815"/>
                <a:gd name="T33" fmla="*/ 0 h 1707"/>
                <a:gd name="T34" fmla="*/ 0 w 815"/>
                <a:gd name="T35" fmla="*/ 0 h 1707"/>
                <a:gd name="T36" fmla="*/ 0 w 815"/>
                <a:gd name="T37" fmla="*/ 0 h 1707"/>
                <a:gd name="T38" fmla="*/ 0 w 815"/>
                <a:gd name="T39" fmla="*/ 0 h 1707"/>
                <a:gd name="T40" fmla="*/ 0 w 815"/>
                <a:gd name="T41" fmla="*/ 0 h 1707"/>
                <a:gd name="T42" fmla="*/ 0 w 815"/>
                <a:gd name="T43" fmla="*/ 0 h 1707"/>
                <a:gd name="T44" fmla="*/ 0 w 815"/>
                <a:gd name="T45" fmla="*/ 0 h 1707"/>
                <a:gd name="T46" fmla="*/ 0 w 815"/>
                <a:gd name="T47" fmla="*/ 0 h 1707"/>
                <a:gd name="T48" fmla="*/ 0 w 815"/>
                <a:gd name="T49" fmla="*/ 0 h 1707"/>
                <a:gd name="T50" fmla="*/ 0 w 815"/>
                <a:gd name="T51" fmla="*/ 0 h 1707"/>
                <a:gd name="T52" fmla="*/ 0 w 815"/>
                <a:gd name="T53" fmla="*/ 0 h 1707"/>
                <a:gd name="T54" fmla="*/ 0 w 815"/>
                <a:gd name="T55" fmla="*/ 0 h 1707"/>
                <a:gd name="T56" fmla="*/ 0 w 815"/>
                <a:gd name="T57" fmla="*/ 0 h 1707"/>
                <a:gd name="T58" fmla="*/ 0 w 815"/>
                <a:gd name="T59" fmla="*/ 0 h 1707"/>
                <a:gd name="T60" fmla="*/ 0 w 815"/>
                <a:gd name="T61" fmla="*/ 0 h 1707"/>
                <a:gd name="T62" fmla="*/ 0 w 815"/>
                <a:gd name="T63" fmla="*/ 0 h 1707"/>
                <a:gd name="T64" fmla="*/ 0 w 815"/>
                <a:gd name="T65" fmla="*/ 0 h 1707"/>
                <a:gd name="T66" fmla="*/ 0 w 815"/>
                <a:gd name="T67" fmla="*/ 0 h 1707"/>
                <a:gd name="T68" fmla="*/ 0 w 815"/>
                <a:gd name="T69" fmla="*/ 0 h 1707"/>
                <a:gd name="T70" fmla="*/ 0 w 815"/>
                <a:gd name="T71" fmla="*/ 0 h 1707"/>
                <a:gd name="T72" fmla="*/ 0 w 815"/>
                <a:gd name="T73" fmla="*/ 0 h 1707"/>
                <a:gd name="T74" fmla="*/ 0 w 815"/>
                <a:gd name="T75" fmla="*/ 0 h 17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15"/>
                <a:gd name="T115" fmla="*/ 0 h 1707"/>
                <a:gd name="T116" fmla="*/ 815 w 815"/>
                <a:gd name="T117" fmla="*/ 1707 h 170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15" h="1707">
                  <a:moveTo>
                    <a:pt x="765" y="92"/>
                  </a:moveTo>
                  <a:lnTo>
                    <a:pt x="799" y="242"/>
                  </a:lnTo>
                  <a:lnTo>
                    <a:pt x="815" y="396"/>
                  </a:lnTo>
                  <a:lnTo>
                    <a:pt x="800" y="431"/>
                  </a:lnTo>
                  <a:lnTo>
                    <a:pt x="789" y="447"/>
                  </a:lnTo>
                  <a:lnTo>
                    <a:pt x="765" y="448"/>
                  </a:lnTo>
                  <a:lnTo>
                    <a:pt x="760" y="428"/>
                  </a:lnTo>
                  <a:lnTo>
                    <a:pt x="745" y="410"/>
                  </a:lnTo>
                  <a:lnTo>
                    <a:pt x="733" y="439"/>
                  </a:lnTo>
                  <a:lnTo>
                    <a:pt x="740" y="467"/>
                  </a:lnTo>
                  <a:lnTo>
                    <a:pt x="749" y="494"/>
                  </a:lnTo>
                  <a:lnTo>
                    <a:pt x="745" y="526"/>
                  </a:lnTo>
                  <a:lnTo>
                    <a:pt x="708" y="623"/>
                  </a:lnTo>
                  <a:lnTo>
                    <a:pt x="688" y="729"/>
                  </a:lnTo>
                  <a:lnTo>
                    <a:pt x="648" y="953"/>
                  </a:lnTo>
                  <a:lnTo>
                    <a:pt x="634" y="953"/>
                  </a:lnTo>
                  <a:lnTo>
                    <a:pt x="571" y="1119"/>
                  </a:lnTo>
                  <a:lnTo>
                    <a:pt x="525" y="1300"/>
                  </a:lnTo>
                  <a:lnTo>
                    <a:pt x="479" y="1477"/>
                  </a:lnTo>
                  <a:lnTo>
                    <a:pt x="409" y="1639"/>
                  </a:lnTo>
                  <a:lnTo>
                    <a:pt x="378" y="1638"/>
                  </a:lnTo>
                  <a:lnTo>
                    <a:pt x="349" y="1645"/>
                  </a:lnTo>
                  <a:lnTo>
                    <a:pt x="297" y="1676"/>
                  </a:lnTo>
                  <a:lnTo>
                    <a:pt x="244" y="1702"/>
                  </a:lnTo>
                  <a:lnTo>
                    <a:pt x="214" y="1707"/>
                  </a:lnTo>
                  <a:lnTo>
                    <a:pt x="175" y="1696"/>
                  </a:lnTo>
                  <a:lnTo>
                    <a:pt x="112" y="1658"/>
                  </a:lnTo>
                  <a:lnTo>
                    <a:pt x="68" y="1607"/>
                  </a:lnTo>
                  <a:lnTo>
                    <a:pt x="34" y="1470"/>
                  </a:lnTo>
                  <a:lnTo>
                    <a:pt x="40" y="1437"/>
                  </a:lnTo>
                  <a:lnTo>
                    <a:pt x="28" y="1400"/>
                  </a:lnTo>
                  <a:lnTo>
                    <a:pt x="0" y="1322"/>
                  </a:lnTo>
                  <a:lnTo>
                    <a:pt x="0" y="1291"/>
                  </a:lnTo>
                  <a:lnTo>
                    <a:pt x="2" y="1259"/>
                  </a:lnTo>
                  <a:lnTo>
                    <a:pt x="20" y="1200"/>
                  </a:lnTo>
                  <a:lnTo>
                    <a:pt x="79" y="1091"/>
                  </a:lnTo>
                  <a:lnTo>
                    <a:pt x="126" y="981"/>
                  </a:lnTo>
                  <a:lnTo>
                    <a:pt x="129" y="952"/>
                  </a:lnTo>
                  <a:lnTo>
                    <a:pt x="131" y="919"/>
                  </a:lnTo>
                  <a:lnTo>
                    <a:pt x="111" y="849"/>
                  </a:lnTo>
                  <a:lnTo>
                    <a:pt x="111" y="821"/>
                  </a:lnTo>
                  <a:lnTo>
                    <a:pt x="105" y="790"/>
                  </a:lnTo>
                  <a:lnTo>
                    <a:pt x="89" y="726"/>
                  </a:lnTo>
                  <a:lnTo>
                    <a:pt x="88" y="698"/>
                  </a:lnTo>
                  <a:lnTo>
                    <a:pt x="89" y="666"/>
                  </a:lnTo>
                  <a:lnTo>
                    <a:pt x="131" y="611"/>
                  </a:lnTo>
                  <a:lnTo>
                    <a:pt x="143" y="546"/>
                  </a:lnTo>
                  <a:lnTo>
                    <a:pt x="183" y="505"/>
                  </a:lnTo>
                  <a:lnTo>
                    <a:pt x="312" y="474"/>
                  </a:lnTo>
                  <a:lnTo>
                    <a:pt x="337" y="479"/>
                  </a:lnTo>
                  <a:lnTo>
                    <a:pt x="355" y="471"/>
                  </a:lnTo>
                  <a:lnTo>
                    <a:pt x="373" y="437"/>
                  </a:lnTo>
                  <a:lnTo>
                    <a:pt x="386" y="402"/>
                  </a:lnTo>
                  <a:lnTo>
                    <a:pt x="398" y="393"/>
                  </a:lnTo>
                  <a:lnTo>
                    <a:pt x="421" y="390"/>
                  </a:lnTo>
                  <a:lnTo>
                    <a:pt x="441" y="410"/>
                  </a:lnTo>
                  <a:lnTo>
                    <a:pt x="452" y="368"/>
                  </a:lnTo>
                  <a:lnTo>
                    <a:pt x="453" y="319"/>
                  </a:lnTo>
                  <a:lnTo>
                    <a:pt x="479" y="319"/>
                  </a:lnTo>
                  <a:lnTo>
                    <a:pt x="493" y="345"/>
                  </a:lnTo>
                  <a:lnTo>
                    <a:pt x="513" y="307"/>
                  </a:lnTo>
                  <a:lnTo>
                    <a:pt x="515" y="288"/>
                  </a:lnTo>
                  <a:lnTo>
                    <a:pt x="505" y="261"/>
                  </a:lnTo>
                  <a:lnTo>
                    <a:pt x="535" y="241"/>
                  </a:lnTo>
                  <a:lnTo>
                    <a:pt x="538" y="202"/>
                  </a:lnTo>
                  <a:lnTo>
                    <a:pt x="538" y="164"/>
                  </a:lnTo>
                  <a:lnTo>
                    <a:pt x="564" y="164"/>
                  </a:lnTo>
                  <a:lnTo>
                    <a:pt x="576" y="190"/>
                  </a:lnTo>
                  <a:lnTo>
                    <a:pt x="590" y="173"/>
                  </a:lnTo>
                  <a:lnTo>
                    <a:pt x="590" y="144"/>
                  </a:lnTo>
                  <a:lnTo>
                    <a:pt x="613" y="135"/>
                  </a:lnTo>
                  <a:lnTo>
                    <a:pt x="630" y="109"/>
                  </a:lnTo>
                  <a:lnTo>
                    <a:pt x="654" y="40"/>
                  </a:lnTo>
                  <a:lnTo>
                    <a:pt x="680" y="0"/>
                  </a:lnTo>
                  <a:lnTo>
                    <a:pt x="700" y="8"/>
                  </a:lnTo>
                  <a:lnTo>
                    <a:pt x="733" y="47"/>
                  </a:lnTo>
                  <a:lnTo>
                    <a:pt x="765" y="92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60" name="Freeform 378"/>
            <p:cNvSpPr>
              <a:spLocks noChangeAspect="1"/>
            </p:cNvSpPr>
            <p:nvPr/>
          </p:nvSpPr>
          <p:spPr bwMode="auto">
            <a:xfrm>
              <a:off x="2642" y="4239"/>
              <a:ext cx="323" cy="332"/>
            </a:xfrm>
            <a:custGeom>
              <a:avLst/>
              <a:gdLst>
                <a:gd name="T0" fmla="*/ 0 w 861"/>
                <a:gd name="T1" fmla="*/ 0 h 862"/>
                <a:gd name="T2" fmla="*/ 0 w 861"/>
                <a:gd name="T3" fmla="*/ 0 h 862"/>
                <a:gd name="T4" fmla="*/ 0 w 861"/>
                <a:gd name="T5" fmla="*/ 0 h 862"/>
                <a:gd name="T6" fmla="*/ 0 w 861"/>
                <a:gd name="T7" fmla="*/ 0 h 862"/>
                <a:gd name="T8" fmla="*/ 0 w 861"/>
                <a:gd name="T9" fmla="*/ 0 h 862"/>
                <a:gd name="T10" fmla="*/ 0 w 861"/>
                <a:gd name="T11" fmla="*/ 0 h 862"/>
                <a:gd name="T12" fmla="*/ 0 w 861"/>
                <a:gd name="T13" fmla="*/ 0 h 862"/>
                <a:gd name="T14" fmla="*/ 0 w 861"/>
                <a:gd name="T15" fmla="*/ 0 h 862"/>
                <a:gd name="T16" fmla="*/ 0 w 861"/>
                <a:gd name="T17" fmla="*/ 0 h 862"/>
                <a:gd name="T18" fmla="*/ 0 w 861"/>
                <a:gd name="T19" fmla="*/ 0 h 862"/>
                <a:gd name="T20" fmla="*/ 0 w 861"/>
                <a:gd name="T21" fmla="*/ 0 h 862"/>
                <a:gd name="T22" fmla="*/ 0 w 861"/>
                <a:gd name="T23" fmla="*/ 0 h 862"/>
                <a:gd name="T24" fmla="*/ 0 w 861"/>
                <a:gd name="T25" fmla="*/ 0 h 862"/>
                <a:gd name="T26" fmla="*/ 0 w 861"/>
                <a:gd name="T27" fmla="*/ 0 h 862"/>
                <a:gd name="T28" fmla="*/ 0 w 861"/>
                <a:gd name="T29" fmla="*/ 0 h 862"/>
                <a:gd name="T30" fmla="*/ 0 w 861"/>
                <a:gd name="T31" fmla="*/ 0 h 862"/>
                <a:gd name="T32" fmla="*/ 0 w 861"/>
                <a:gd name="T33" fmla="*/ 0 h 862"/>
                <a:gd name="T34" fmla="*/ 0 w 861"/>
                <a:gd name="T35" fmla="*/ 0 h 862"/>
                <a:gd name="T36" fmla="*/ 0 w 861"/>
                <a:gd name="T37" fmla="*/ 0 h 862"/>
                <a:gd name="T38" fmla="*/ 0 w 861"/>
                <a:gd name="T39" fmla="*/ 0 h 862"/>
                <a:gd name="T40" fmla="*/ 0 w 861"/>
                <a:gd name="T41" fmla="*/ 0 h 862"/>
                <a:gd name="T42" fmla="*/ 0 w 861"/>
                <a:gd name="T43" fmla="*/ 0 h 862"/>
                <a:gd name="T44" fmla="*/ 0 w 861"/>
                <a:gd name="T45" fmla="*/ 0 h 862"/>
                <a:gd name="T46" fmla="*/ 0 w 861"/>
                <a:gd name="T47" fmla="*/ 0 h 862"/>
                <a:gd name="T48" fmla="*/ 0 w 861"/>
                <a:gd name="T49" fmla="*/ 0 h 862"/>
                <a:gd name="T50" fmla="*/ 0 w 861"/>
                <a:gd name="T51" fmla="*/ 0 h 862"/>
                <a:gd name="T52" fmla="*/ 0 w 861"/>
                <a:gd name="T53" fmla="*/ 0 h 862"/>
                <a:gd name="T54" fmla="*/ 0 w 861"/>
                <a:gd name="T55" fmla="*/ 0 h 862"/>
                <a:gd name="T56" fmla="*/ 0 w 861"/>
                <a:gd name="T57" fmla="*/ 0 h 862"/>
                <a:gd name="T58" fmla="*/ 0 w 861"/>
                <a:gd name="T59" fmla="*/ 0 h 862"/>
                <a:gd name="T60" fmla="*/ 0 w 861"/>
                <a:gd name="T61" fmla="*/ 0 h 862"/>
                <a:gd name="T62" fmla="*/ 0 w 861"/>
                <a:gd name="T63" fmla="*/ 0 h 862"/>
                <a:gd name="T64" fmla="*/ 0 w 861"/>
                <a:gd name="T65" fmla="*/ 0 h 862"/>
                <a:gd name="T66" fmla="*/ 0 w 861"/>
                <a:gd name="T67" fmla="*/ 0 h 862"/>
                <a:gd name="T68" fmla="*/ 0 w 861"/>
                <a:gd name="T69" fmla="*/ 0 h 862"/>
                <a:gd name="T70" fmla="*/ 0 w 861"/>
                <a:gd name="T71" fmla="*/ 0 h 862"/>
                <a:gd name="T72" fmla="*/ 0 w 861"/>
                <a:gd name="T73" fmla="*/ 0 h 862"/>
                <a:gd name="T74" fmla="*/ 0 w 861"/>
                <a:gd name="T75" fmla="*/ 0 h 862"/>
                <a:gd name="T76" fmla="*/ 0 w 861"/>
                <a:gd name="T77" fmla="*/ 0 h 862"/>
                <a:gd name="T78" fmla="*/ 0 w 861"/>
                <a:gd name="T79" fmla="*/ 0 h 862"/>
                <a:gd name="T80" fmla="*/ 0 w 861"/>
                <a:gd name="T81" fmla="*/ 0 h 862"/>
                <a:gd name="T82" fmla="*/ 0 w 861"/>
                <a:gd name="T83" fmla="*/ 0 h 862"/>
                <a:gd name="T84" fmla="*/ 0 w 861"/>
                <a:gd name="T85" fmla="*/ 0 h 862"/>
                <a:gd name="T86" fmla="*/ 0 w 861"/>
                <a:gd name="T87" fmla="*/ 0 h 862"/>
                <a:gd name="T88" fmla="*/ 0 w 861"/>
                <a:gd name="T89" fmla="*/ 0 h 862"/>
                <a:gd name="T90" fmla="*/ 0 w 861"/>
                <a:gd name="T91" fmla="*/ 0 h 862"/>
                <a:gd name="T92" fmla="*/ 0 w 861"/>
                <a:gd name="T93" fmla="*/ 0 h 86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61"/>
                <a:gd name="T142" fmla="*/ 0 h 862"/>
                <a:gd name="T143" fmla="*/ 861 w 861"/>
                <a:gd name="T144" fmla="*/ 862 h 86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61" h="862">
                  <a:moveTo>
                    <a:pt x="551" y="0"/>
                  </a:moveTo>
                  <a:lnTo>
                    <a:pt x="583" y="53"/>
                  </a:lnTo>
                  <a:lnTo>
                    <a:pt x="617" y="48"/>
                  </a:lnTo>
                  <a:lnTo>
                    <a:pt x="649" y="54"/>
                  </a:lnTo>
                  <a:lnTo>
                    <a:pt x="708" y="88"/>
                  </a:lnTo>
                  <a:lnTo>
                    <a:pt x="764" y="125"/>
                  </a:lnTo>
                  <a:lnTo>
                    <a:pt x="835" y="143"/>
                  </a:lnTo>
                  <a:lnTo>
                    <a:pt x="847" y="237"/>
                  </a:lnTo>
                  <a:lnTo>
                    <a:pt x="847" y="289"/>
                  </a:lnTo>
                  <a:lnTo>
                    <a:pt x="861" y="338"/>
                  </a:lnTo>
                  <a:lnTo>
                    <a:pt x="827" y="372"/>
                  </a:lnTo>
                  <a:lnTo>
                    <a:pt x="817" y="410"/>
                  </a:lnTo>
                  <a:lnTo>
                    <a:pt x="821" y="449"/>
                  </a:lnTo>
                  <a:lnTo>
                    <a:pt x="836" y="490"/>
                  </a:lnTo>
                  <a:lnTo>
                    <a:pt x="849" y="527"/>
                  </a:lnTo>
                  <a:lnTo>
                    <a:pt x="852" y="562"/>
                  </a:lnTo>
                  <a:lnTo>
                    <a:pt x="836" y="591"/>
                  </a:lnTo>
                  <a:lnTo>
                    <a:pt x="789" y="616"/>
                  </a:lnTo>
                  <a:lnTo>
                    <a:pt x="800" y="659"/>
                  </a:lnTo>
                  <a:lnTo>
                    <a:pt x="800" y="696"/>
                  </a:lnTo>
                  <a:lnTo>
                    <a:pt x="761" y="754"/>
                  </a:lnTo>
                  <a:lnTo>
                    <a:pt x="708" y="803"/>
                  </a:lnTo>
                  <a:lnTo>
                    <a:pt x="666" y="862"/>
                  </a:lnTo>
                  <a:lnTo>
                    <a:pt x="440" y="836"/>
                  </a:lnTo>
                  <a:lnTo>
                    <a:pt x="387" y="788"/>
                  </a:lnTo>
                  <a:lnTo>
                    <a:pt x="321" y="760"/>
                  </a:lnTo>
                  <a:lnTo>
                    <a:pt x="270" y="727"/>
                  </a:lnTo>
                  <a:lnTo>
                    <a:pt x="261" y="696"/>
                  </a:lnTo>
                  <a:lnTo>
                    <a:pt x="259" y="674"/>
                  </a:lnTo>
                  <a:lnTo>
                    <a:pt x="265" y="648"/>
                  </a:lnTo>
                  <a:lnTo>
                    <a:pt x="199" y="591"/>
                  </a:lnTo>
                  <a:lnTo>
                    <a:pt x="163" y="558"/>
                  </a:lnTo>
                  <a:lnTo>
                    <a:pt x="110" y="532"/>
                  </a:lnTo>
                  <a:lnTo>
                    <a:pt x="57" y="423"/>
                  </a:lnTo>
                  <a:lnTo>
                    <a:pt x="0" y="306"/>
                  </a:lnTo>
                  <a:lnTo>
                    <a:pt x="189" y="324"/>
                  </a:lnTo>
                  <a:lnTo>
                    <a:pt x="226" y="289"/>
                  </a:lnTo>
                  <a:lnTo>
                    <a:pt x="252" y="245"/>
                  </a:lnTo>
                  <a:lnTo>
                    <a:pt x="311" y="157"/>
                  </a:lnTo>
                  <a:lnTo>
                    <a:pt x="365" y="137"/>
                  </a:lnTo>
                  <a:lnTo>
                    <a:pt x="385" y="120"/>
                  </a:lnTo>
                  <a:lnTo>
                    <a:pt x="388" y="106"/>
                  </a:lnTo>
                  <a:lnTo>
                    <a:pt x="382" y="85"/>
                  </a:lnTo>
                  <a:lnTo>
                    <a:pt x="456" y="27"/>
                  </a:lnTo>
                  <a:lnTo>
                    <a:pt x="497" y="5"/>
                  </a:lnTo>
                  <a:lnTo>
                    <a:pt x="522" y="0"/>
                  </a:lnTo>
                  <a:lnTo>
                    <a:pt x="551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61" name="Freeform 379"/>
            <p:cNvSpPr>
              <a:spLocks noChangeAspect="1"/>
            </p:cNvSpPr>
            <p:nvPr/>
          </p:nvSpPr>
          <p:spPr bwMode="auto">
            <a:xfrm>
              <a:off x="3047" y="4293"/>
              <a:ext cx="8" cy="0"/>
            </a:xfrm>
            <a:custGeom>
              <a:avLst/>
              <a:gdLst>
                <a:gd name="T0" fmla="*/ 0 w 26"/>
                <a:gd name="T1" fmla="*/ 0 w 26"/>
                <a:gd name="T2" fmla="*/ 0 w 26"/>
                <a:gd name="T3" fmla="*/ 0 60000 65536"/>
                <a:gd name="T4" fmla="*/ 0 60000 65536"/>
                <a:gd name="T5" fmla="*/ 0 60000 65536"/>
                <a:gd name="T6" fmla="*/ 0 w 26"/>
                <a:gd name="T7" fmla="*/ 26 w 2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6">
                  <a:moveTo>
                    <a:pt x="0" y="0"/>
                  </a:move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62" name="Freeform 380"/>
            <p:cNvSpPr>
              <a:spLocks noChangeAspect="1"/>
            </p:cNvSpPr>
            <p:nvPr/>
          </p:nvSpPr>
          <p:spPr bwMode="auto">
            <a:xfrm>
              <a:off x="2078" y="4326"/>
              <a:ext cx="444" cy="580"/>
            </a:xfrm>
            <a:custGeom>
              <a:avLst/>
              <a:gdLst>
                <a:gd name="T0" fmla="*/ 0 w 1179"/>
                <a:gd name="T1" fmla="*/ 0 h 1506"/>
                <a:gd name="T2" fmla="*/ 0 w 1179"/>
                <a:gd name="T3" fmla="*/ 0 h 1506"/>
                <a:gd name="T4" fmla="*/ 0 w 1179"/>
                <a:gd name="T5" fmla="*/ 0 h 1506"/>
                <a:gd name="T6" fmla="*/ 0 w 1179"/>
                <a:gd name="T7" fmla="*/ 0 h 1506"/>
                <a:gd name="T8" fmla="*/ 0 w 1179"/>
                <a:gd name="T9" fmla="*/ 0 h 1506"/>
                <a:gd name="T10" fmla="*/ 0 w 1179"/>
                <a:gd name="T11" fmla="*/ 0 h 1506"/>
                <a:gd name="T12" fmla="*/ 0 w 1179"/>
                <a:gd name="T13" fmla="*/ 0 h 1506"/>
                <a:gd name="T14" fmla="*/ 0 w 1179"/>
                <a:gd name="T15" fmla="*/ 0 h 1506"/>
                <a:gd name="T16" fmla="*/ 0 w 1179"/>
                <a:gd name="T17" fmla="*/ 0 h 1506"/>
                <a:gd name="T18" fmla="*/ 0 w 1179"/>
                <a:gd name="T19" fmla="*/ 0 h 1506"/>
                <a:gd name="T20" fmla="*/ 0 w 1179"/>
                <a:gd name="T21" fmla="*/ 0 h 1506"/>
                <a:gd name="T22" fmla="*/ 0 w 1179"/>
                <a:gd name="T23" fmla="*/ 0 h 1506"/>
                <a:gd name="T24" fmla="*/ 0 w 1179"/>
                <a:gd name="T25" fmla="*/ 0 h 1506"/>
                <a:gd name="T26" fmla="*/ 0 w 1179"/>
                <a:gd name="T27" fmla="*/ 0 h 1506"/>
                <a:gd name="T28" fmla="*/ 0 w 1179"/>
                <a:gd name="T29" fmla="*/ 0 h 1506"/>
                <a:gd name="T30" fmla="*/ 0 w 1179"/>
                <a:gd name="T31" fmla="*/ 0 h 1506"/>
                <a:gd name="T32" fmla="*/ 0 w 1179"/>
                <a:gd name="T33" fmla="*/ 0 h 1506"/>
                <a:gd name="T34" fmla="*/ 0 w 1179"/>
                <a:gd name="T35" fmla="*/ 0 h 1506"/>
                <a:gd name="T36" fmla="*/ 0 w 1179"/>
                <a:gd name="T37" fmla="*/ 0 h 1506"/>
                <a:gd name="T38" fmla="*/ 0 w 1179"/>
                <a:gd name="T39" fmla="*/ 0 h 1506"/>
                <a:gd name="T40" fmla="*/ 0 w 1179"/>
                <a:gd name="T41" fmla="*/ 0 h 1506"/>
                <a:gd name="T42" fmla="*/ 0 w 1179"/>
                <a:gd name="T43" fmla="*/ 0 h 1506"/>
                <a:gd name="T44" fmla="*/ 0 w 1179"/>
                <a:gd name="T45" fmla="*/ 0 h 1506"/>
                <a:gd name="T46" fmla="*/ 0 w 1179"/>
                <a:gd name="T47" fmla="*/ 0 h 1506"/>
                <a:gd name="T48" fmla="*/ 0 w 1179"/>
                <a:gd name="T49" fmla="*/ 0 h 1506"/>
                <a:gd name="T50" fmla="*/ 0 w 1179"/>
                <a:gd name="T51" fmla="*/ 0 h 1506"/>
                <a:gd name="T52" fmla="*/ 0 w 1179"/>
                <a:gd name="T53" fmla="*/ 0 h 1506"/>
                <a:gd name="T54" fmla="*/ 0 w 1179"/>
                <a:gd name="T55" fmla="*/ 0 h 1506"/>
                <a:gd name="T56" fmla="*/ 0 w 1179"/>
                <a:gd name="T57" fmla="*/ 0 h 1506"/>
                <a:gd name="T58" fmla="*/ 0 w 1179"/>
                <a:gd name="T59" fmla="*/ 0 h 1506"/>
                <a:gd name="T60" fmla="*/ 0 w 1179"/>
                <a:gd name="T61" fmla="*/ 0 h 1506"/>
                <a:gd name="T62" fmla="*/ 0 w 1179"/>
                <a:gd name="T63" fmla="*/ 0 h 1506"/>
                <a:gd name="T64" fmla="*/ 0 w 1179"/>
                <a:gd name="T65" fmla="*/ 0 h 1506"/>
                <a:gd name="T66" fmla="*/ 0 w 1179"/>
                <a:gd name="T67" fmla="*/ 0 h 1506"/>
                <a:gd name="T68" fmla="*/ 0 w 1179"/>
                <a:gd name="T69" fmla="*/ 0 h 1506"/>
                <a:gd name="T70" fmla="*/ 0 w 1179"/>
                <a:gd name="T71" fmla="*/ 0 h 1506"/>
                <a:gd name="T72" fmla="*/ 0 w 1179"/>
                <a:gd name="T73" fmla="*/ 0 h 1506"/>
                <a:gd name="T74" fmla="*/ 0 w 1179"/>
                <a:gd name="T75" fmla="*/ 0 h 1506"/>
                <a:gd name="T76" fmla="*/ 0 w 1179"/>
                <a:gd name="T77" fmla="*/ 0 h 1506"/>
                <a:gd name="T78" fmla="*/ 0 w 1179"/>
                <a:gd name="T79" fmla="*/ 0 h 1506"/>
                <a:gd name="T80" fmla="*/ 0 w 1179"/>
                <a:gd name="T81" fmla="*/ 0 h 1506"/>
                <a:gd name="T82" fmla="*/ 0 w 1179"/>
                <a:gd name="T83" fmla="*/ 0 h 1506"/>
                <a:gd name="T84" fmla="*/ 0 w 1179"/>
                <a:gd name="T85" fmla="*/ 0 h 1506"/>
                <a:gd name="T86" fmla="*/ 0 w 1179"/>
                <a:gd name="T87" fmla="*/ 0 h 1506"/>
                <a:gd name="T88" fmla="*/ 0 w 1179"/>
                <a:gd name="T89" fmla="*/ 0 h 1506"/>
                <a:gd name="T90" fmla="*/ 0 w 1179"/>
                <a:gd name="T91" fmla="*/ 0 h 1506"/>
                <a:gd name="T92" fmla="*/ 0 w 1179"/>
                <a:gd name="T93" fmla="*/ 0 h 1506"/>
                <a:gd name="T94" fmla="*/ 0 w 1179"/>
                <a:gd name="T95" fmla="*/ 0 h 1506"/>
                <a:gd name="T96" fmla="*/ 0 w 1179"/>
                <a:gd name="T97" fmla="*/ 0 h 1506"/>
                <a:gd name="T98" fmla="*/ 0 w 1179"/>
                <a:gd name="T99" fmla="*/ 0 h 1506"/>
                <a:gd name="T100" fmla="*/ 0 w 1179"/>
                <a:gd name="T101" fmla="*/ 0 h 1506"/>
                <a:gd name="T102" fmla="*/ 0 w 1179"/>
                <a:gd name="T103" fmla="*/ 0 h 1506"/>
                <a:gd name="T104" fmla="*/ 0 w 1179"/>
                <a:gd name="T105" fmla="*/ 0 h 1506"/>
                <a:gd name="T106" fmla="*/ 0 w 1179"/>
                <a:gd name="T107" fmla="*/ 0 h 1506"/>
                <a:gd name="T108" fmla="*/ 0 w 1179"/>
                <a:gd name="T109" fmla="*/ 0 h 1506"/>
                <a:gd name="T110" fmla="*/ 0 w 1179"/>
                <a:gd name="T111" fmla="*/ 0 h 1506"/>
                <a:gd name="T112" fmla="*/ 0 w 1179"/>
                <a:gd name="T113" fmla="*/ 0 h 1506"/>
                <a:gd name="T114" fmla="*/ 0 w 1179"/>
                <a:gd name="T115" fmla="*/ 0 h 15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79"/>
                <a:gd name="T175" fmla="*/ 0 h 1506"/>
                <a:gd name="T176" fmla="*/ 1179 w 1179"/>
                <a:gd name="T177" fmla="*/ 1506 h 150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79" h="1506">
                  <a:moveTo>
                    <a:pt x="1179" y="95"/>
                  </a:moveTo>
                  <a:lnTo>
                    <a:pt x="1172" y="115"/>
                  </a:lnTo>
                  <a:lnTo>
                    <a:pt x="1131" y="137"/>
                  </a:lnTo>
                  <a:lnTo>
                    <a:pt x="1023" y="167"/>
                  </a:lnTo>
                  <a:lnTo>
                    <a:pt x="1037" y="278"/>
                  </a:lnTo>
                  <a:lnTo>
                    <a:pt x="1037" y="333"/>
                  </a:lnTo>
                  <a:lnTo>
                    <a:pt x="1030" y="392"/>
                  </a:lnTo>
                  <a:lnTo>
                    <a:pt x="1022" y="502"/>
                  </a:lnTo>
                  <a:lnTo>
                    <a:pt x="1023" y="557"/>
                  </a:lnTo>
                  <a:lnTo>
                    <a:pt x="1036" y="613"/>
                  </a:lnTo>
                  <a:lnTo>
                    <a:pt x="939" y="613"/>
                  </a:lnTo>
                  <a:lnTo>
                    <a:pt x="927" y="1001"/>
                  </a:lnTo>
                  <a:lnTo>
                    <a:pt x="927" y="1434"/>
                  </a:lnTo>
                  <a:lnTo>
                    <a:pt x="855" y="1486"/>
                  </a:lnTo>
                  <a:lnTo>
                    <a:pt x="815" y="1506"/>
                  </a:lnTo>
                  <a:lnTo>
                    <a:pt x="792" y="1506"/>
                  </a:lnTo>
                  <a:lnTo>
                    <a:pt x="764" y="1492"/>
                  </a:lnTo>
                  <a:lnTo>
                    <a:pt x="741" y="1504"/>
                  </a:lnTo>
                  <a:lnTo>
                    <a:pt x="716" y="1498"/>
                  </a:lnTo>
                  <a:lnTo>
                    <a:pt x="655" y="1474"/>
                  </a:lnTo>
                  <a:lnTo>
                    <a:pt x="638" y="1442"/>
                  </a:lnTo>
                  <a:lnTo>
                    <a:pt x="615" y="1402"/>
                  </a:lnTo>
                  <a:lnTo>
                    <a:pt x="598" y="1406"/>
                  </a:lnTo>
                  <a:lnTo>
                    <a:pt x="588" y="1423"/>
                  </a:lnTo>
                  <a:lnTo>
                    <a:pt x="557" y="1460"/>
                  </a:lnTo>
                  <a:lnTo>
                    <a:pt x="471" y="1363"/>
                  </a:lnTo>
                  <a:lnTo>
                    <a:pt x="416" y="1257"/>
                  </a:lnTo>
                  <a:lnTo>
                    <a:pt x="363" y="1027"/>
                  </a:lnTo>
                  <a:lnTo>
                    <a:pt x="362" y="999"/>
                  </a:lnTo>
                  <a:lnTo>
                    <a:pt x="354" y="970"/>
                  </a:lnTo>
                  <a:lnTo>
                    <a:pt x="330" y="910"/>
                  </a:lnTo>
                  <a:lnTo>
                    <a:pt x="314" y="851"/>
                  </a:lnTo>
                  <a:lnTo>
                    <a:pt x="314" y="820"/>
                  </a:lnTo>
                  <a:lnTo>
                    <a:pt x="331" y="788"/>
                  </a:lnTo>
                  <a:lnTo>
                    <a:pt x="333" y="760"/>
                  </a:lnTo>
                  <a:lnTo>
                    <a:pt x="333" y="729"/>
                  </a:lnTo>
                  <a:lnTo>
                    <a:pt x="319" y="677"/>
                  </a:lnTo>
                  <a:lnTo>
                    <a:pt x="264" y="583"/>
                  </a:lnTo>
                  <a:lnTo>
                    <a:pt x="201" y="493"/>
                  </a:lnTo>
                  <a:lnTo>
                    <a:pt x="156" y="387"/>
                  </a:lnTo>
                  <a:lnTo>
                    <a:pt x="121" y="300"/>
                  </a:lnTo>
                  <a:lnTo>
                    <a:pt x="60" y="218"/>
                  </a:lnTo>
                  <a:lnTo>
                    <a:pt x="10" y="135"/>
                  </a:lnTo>
                  <a:lnTo>
                    <a:pt x="0" y="91"/>
                  </a:lnTo>
                  <a:lnTo>
                    <a:pt x="0" y="65"/>
                  </a:lnTo>
                  <a:lnTo>
                    <a:pt x="7" y="37"/>
                  </a:lnTo>
                  <a:lnTo>
                    <a:pt x="43" y="49"/>
                  </a:lnTo>
                  <a:lnTo>
                    <a:pt x="75" y="48"/>
                  </a:lnTo>
                  <a:lnTo>
                    <a:pt x="130" y="17"/>
                  </a:lnTo>
                  <a:lnTo>
                    <a:pt x="153" y="5"/>
                  </a:lnTo>
                  <a:lnTo>
                    <a:pt x="179" y="0"/>
                  </a:lnTo>
                  <a:lnTo>
                    <a:pt x="205" y="11"/>
                  </a:lnTo>
                  <a:lnTo>
                    <a:pt x="234" y="51"/>
                  </a:lnTo>
                  <a:lnTo>
                    <a:pt x="732" y="51"/>
                  </a:lnTo>
                  <a:lnTo>
                    <a:pt x="827" y="85"/>
                  </a:lnTo>
                  <a:lnTo>
                    <a:pt x="939" y="105"/>
                  </a:lnTo>
                  <a:lnTo>
                    <a:pt x="1057" y="109"/>
                  </a:lnTo>
                  <a:lnTo>
                    <a:pt x="1179" y="95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63" name="Freeform 381"/>
            <p:cNvSpPr>
              <a:spLocks noChangeAspect="1"/>
            </p:cNvSpPr>
            <p:nvPr/>
          </p:nvSpPr>
          <p:spPr bwMode="auto">
            <a:xfrm>
              <a:off x="2521" y="4335"/>
              <a:ext cx="116" cy="44"/>
            </a:xfrm>
            <a:custGeom>
              <a:avLst/>
              <a:gdLst>
                <a:gd name="T0" fmla="*/ 0 w 310"/>
                <a:gd name="T1" fmla="*/ 0 h 115"/>
                <a:gd name="T2" fmla="*/ 0 w 310"/>
                <a:gd name="T3" fmla="*/ 0 h 115"/>
                <a:gd name="T4" fmla="*/ 0 w 310"/>
                <a:gd name="T5" fmla="*/ 0 h 115"/>
                <a:gd name="T6" fmla="*/ 0 w 310"/>
                <a:gd name="T7" fmla="*/ 0 h 115"/>
                <a:gd name="T8" fmla="*/ 0 w 310"/>
                <a:gd name="T9" fmla="*/ 0 h 115"/>
                <a:gd name="T10" fmla="*/ 0 w 310"/>
                <a:gd name="T11" fmla="*/ 0 h 115"/>
                <a:gd name="T12" fmla="*/ 0 w 310"/>
                <a:gd name="T13" fmla="*/ 0 h 115"/>
                <a:gd name="T14" fmla="*/ 0 w 310"/>
                <a:gd name="T15" fmla="*/ 0 h 115"/>
                <a:gd name="T16" fmla="*/ 0 w 310"/>
                <a:gd name="T17" fmla="*/ 0 h 115"/>
                <a:gd name="T18" fmla="*/ 0 w 310"/>
                <a:gd name="T19" fmla="*/ 0 h 115"/>
                <a:gd name="T20" fmla="*/ 0 w 310"/>
                <a:gd name="T21" fmla="*/ 0 h 115"/>
                <a:gd name="T22" fmla="*/ 0 w 310"/>
                <a:gd name="T23" fmla="*/ 0 h 115"/>
                <a:gd name="T24" fmla="*/ 0 w 310"/>
                <a:gd name="T25" fmla="*/ 0 h 1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0"/>
                <a:gd name="T40" fmla="*/ 0 h 115"/>
                <a:gd name="T41" fmla="*/ 310 w 310"/>
                <a:gd name="T42" fmla="*/ 115 h 1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0" h="115">
                  <a:moveTo>
                    <a:pt x="310" y="41"/>
                  </a:moveTo>
                  <a:lnTo>
                    <a:pt x="182" y="104"/>
                  </a:lnTo>
                  <a:lnTo>
                    <a:pt x="145" y="112"/>
                  </a:lnTo>
                  <a:lnTo>
                    <a:pt x="104" y="115"/>
                  </a:lnTo>
                  <a:lnTo>
                    <a:pt x="12" y="87"/>
                  </a:lnTo>
                  <a:lnTo>
                    <a:pt x="0" y="73"/>
                  </a:lnTo>
                  <a:lnTo>
                    <a:pt x="96" y="29"/>
                  </a:lnTo>
                  <a:lnTo>
                    <a:pt x="116" y="33"/>
                  </a:lnTo>
                  <a:lnTo>
                    <a:pt x="144" y="30"/>
                  </a:lnTo>
                  <a:lnTo>
                    <a:pt x="202" y="9"/>
                  </a:lnTo>
                  <a:lnTo>
                    <a:pt x="230" y="3"/>
                  </a:lnTo>
                  <a:lnTo>
                    <a:pt x="260" y="0"/>
                  </a:lnTo>
                  <a:lnTo>
                    <a:pt x="310" y="41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64" name="Freeform 382"/>
            <p:cNvSpPr>
              <a:spLocks noChangeAspect="1"/>
            </p:cNvSpPr>
            <p:nvPr/>
          </p:nvSpPr>
          <p:spPr bwMode="auto">
            <a:xfrm>
              <a:off x="2427" y="4350"/>
              <a:ext cx="380" cy="456"/>
            </a:xfrm>
            <a:custGeom>
              <a:avLst/>
              <a:gdLst>
                <a:gd name="T0" fmla="*/ 0 w 1014"/>
                <a:gd name="T1" fmla="*/ 0 h 1182"/>
                <a:gd name="T2" fmla="*/ 0 w 1014"/>
                <a:gd name="T3" fmla="*/ 0 h 1182"/>
                <a:gd name="T4" fmla="*/ 0 w 1014"/>
                <a:gd name="T5" fmla="*/ 0 h 1182"/>
                <a:gd name="T6" fmla="*/ 0 w 1014"/>
                <a:gd name="T7" fmla="*/ 0 h 1182"/>
                <a:gd name="T8" fmla="*/ 0 w 1014"/>
                <a:gd name="T9" fmla="*/ 0 h 1182"/>
                <a:gd name="T10" fmla="*/ 0 w 1014"/>
                <a:gd name="T11" fmla="*/ 0 h 1182"/>
                <a:gd name="T12" fmla="*/ 0 w 1014"/>
                <a:gd name="T13" fmla="*/ 0 h 1182"/>
                <a:gd name="T14" fmla="*/ 0 w 1014"/>
                <a:gd name="T15" fmla="*/ 0 h 1182"/>
                <a:gd name="T16" fmla="*/ 0 w 1014"/>
                <a:gd name="T17" fmla="*/ 0 h 1182"/>
                <a:gd name="T18" fmla="*/ 0 w 1014"/>
                <a:gd name="T19" fmla="*/ 0 h 1182"/>
                <a:gd name="T20" fmla="*/ 0 w 1014"/>
                <a:gd name="T21" fmla="*/ 0 h 1182"/>
                <a:gd name="T22" fmla="*/ 0 w 1014"/>
                <a:gd name="T23" fmla="*/ 0 h 1182"/>
                <a:gd name="T24" fmla="*/ 0 w 1014"/>
                <a:gd name="T25" fmla="*/ 0 h 1182"/>
                <a:gd name="T26" fmla="*/ 0 w 1014"/>
                <a:gd name="T27" fmla="*/ 0 h 1182"/>
                <a:gd name="T28" fmla="*/ 0 w 1014"/>
                <a:gd name="T29" fmla="*/ 0 h 1182"/>
                <a:gd name="T30" fmla="*/ 0 w 1014"/>
                <a:gd name="T31" fmla="*/ 0 h 1182"/>
                <a:gd name="T32" fmla="*/ 0 w 1014"/>
                <a:gd name="T33" fmla="*/ 0 h 1182"/>
                <a:gd name="T34" fmla="*/ 0 w 1014"/>
                <a:gd name="T35" fmla="*/ 0 h 1182"/>
                <a:gd name="T36" fmla="*/ 0 w 1014"/>
                <a:gd name="T37" fmla="*/ 0 h 1182"/>
                <a:gd name="T38" fmla="*/ 0 w 1014"/>
                <a:gd name="T39" fmla="*/ 0 h 1182"/>
                <a:gd name="T40" fmla="*/ 0 w 1014"/>
                <a:gd name="T41" fmla="*/ 0 h 1182"/>
                <a:gd name="T42" fmla="*/ 0 w 1014"/>
                <a:gd name="T43" fmla="*/ 0 h 1182"/>
                <a:gd name="T44" fmla="*/ 0 w 1014"/>
                <a:gd name="T45" fmla="*/ 0 h 1182"/>
                <a:gd name="T46" fmla="*/ 0 w 1014"/>
                <a:gd name="T47" fmla="*/ 0 h 1182"/>
                <a:gd name="T48" fmla="*/ 0 w 1014"/>
                <a:gd name="T49" fmla="*/ 0 h 1182"/>
                <a:gd name="T50" fmla="*/ 0 w 1014"/>
                <a:gd name="T51" fmla="*/ 0 h 1182"/>
                <a:gd name="T52" fmla="*/ 0 w 1014"/>
                <a:gd name="T53" fmla="*/ 0 h 1182"/>
                <a:gd name="T54" fmla="*/ 0 w 1014"/>
                <a:gd name="T55" fmla="*/ 0 h 1182"/>
                <a:gd name="T56" fmla="*/ 0 w 1014"/>
                <a:gd name="T57" fmla="*/ 0 h 1182"/>
                <a:gd name="T58" fmla="*/ 0 w 1014"/>
                <a:gd name="T59" fmla="*/ 0 h 1182"/>
                <a:gd name="T60" fmla="*/ 0 w 1014"/>
                <a:gd name="T61" fmla="*/ 0 h 1182"/>
                <a:gd name="T62" fmla="*/ 0 w 1014"/>
                <a:gd name="T63" fmla="*/ 0 h 1182"/>
                <a:gd name="T64" fmla="*/ 0 w 1014"/>
                <a:gd name="T65" fmla="*/ 0 h 1182"/>
                <a:gd name="T66" fmla="*/ 0 w 1014"/>
                <a:gd name="T67" fmla="*/ 0 h 1182"/>
                <a:gd name="T68" fmla="*/ 0 w 1014"/>
                <a:gd name="T69" fmla="*/ 0 h 1182"/>
                <a:gd name="T70" fmla="*/ 0 w 1014"/>
                <a:gd name="T71" fmla="*/ 0 h 1182"/>
                <a:gd name="T72" fmla="*/ 0 w 1014"/>
                <a:gd name="T73" fmla="*/ 0 h 1182"/>
                <a:gd name="T74" fmla="*/ 0 w 1014"/>
                <a:gd name="T75" fmla="*/ 0 h 1182"/>
                <a:gd name="T76" fmla="*/ 0 w 1014"/>
                <a:gd name="T77" fmla="*/ 0 h 1182"/>
                <a:gd name="T78" fmla="*/ 0 w 1014"/>
                <a:gd name="T79" fmla="*/ 0 h 1182"/>
                <a:gd name="T80" fmla="*/ 0 w 1014"/>
                <a:gd name="T81" fmla="*/ 0 h 1182"/>
                <a:gd name="T82" fmla="*/ 0 w 1014"/>
                <a:gd name="T83" fmla="*/ 0 h 1182"/>
                <a:gd name="T84" fmla="*/ 0 w 1014"/>
                <a:gd name="T85" fmla="*/ 0 h 1182"/>
                <a:gd name="T86" fmla="*/ 0 w 1014"/>
                <a:gd name="T87" fmla="*/ 0 h 1182"/>
                <a:gd name="T88" fmla="*/ 0 w 1014"/>
                <a:gd name="T89" fmla="*/ 0 h 1182"/>
                <a:gd name="T90" fmla="*/ 0 w 1014"/>
                <a:gd name="T91" fmla="*/ 0 h 1182"/>
                <a:gd name="T92" fmla="*/ 0 w 1014"/>
                <a:gd name="T93" fmla="*/ 0 h 1182"/>
                <a:gd name="T94" fmla="*/ 0 w 1014"/>
                <a:gd name="T95" fmla="*/ 0 h 1182"/>
                <a:gd name="T96" fmla="*/ 0 w 1014"/>
                <a:gd name="T97" fmla="*/ 0 h 1182"/>
                <a:gd name="T98" fmla="*/ 0 w 1014"/>
                <a:gd name="T99" fmla="*/ 0 h 1182"/>
                <a:gd name="T100" fmla="*/ 0 w 1014"/>
                <a:gd name="T101" fmla="*/ 0 h 1182"/>
                <a:gd name="T102" fmla="*/ 0 w 1014"/>
                <a:gd name="T103" fmla="*/ 0 h 1182"/>
                <a:gd name="T104" fmla="*/ 0 w 1014"/>
                <a:gd name="T105" fmla="*/ 0 h 1182"/>
                <a:gd name="T106" fmla="*/ 0 w 1014"/>
                <a:gd name="T107" fmla="*/ 0 h 1182"/>
                <a:gd name="T108" fmla="*/ 0 w 1014"/>
                <a:gd name="T109" fmla="*/ 0 h 118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14"/>
                <a:gd name="T166" fmla="*/ 0 h 1182"/>
                <a:gd name="T167" fmla="*/ 1014 w 1014"/>
                <a:gd name="T168" fmla="*/ 1182 h 118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14" h="1182">
                  <a:moveTo>
                    <a:pt x="574" y="14"/>
                  </a:moveTo>
                  <a:lnTo>
                    <a:pt x="628" y="128"/>
                  </a:lnTo>
                  <a:lnTo>
                    <a:pt x="684" y="240"/>
                  </a:lnTo>
                  <a:lnTo>
                    <a:pt x="732" y="261"/>
                  </a:lnTo>
                  <a:lnTo>
                    <a:pt x="770" y="296"/>
                  </a:lnTo>
                  <a:lnTo>
                    <a:pt x="839" y="356"/>
                  </a:lnTo>
                  <a:lnTo>
                    <a:pt x="833" y="399"/>
                  </a:lnTo>
                  <a:lnTo>
                    <a:pt x="841" y="430"/>
                  </a:lnTo>
                  <a:lnTo>
                    <a:pt x="892" y="467"/>
                  </a:lnTo>
                  <a:lnTo>
                    <a:pt x="958" y="491"/>
                  </a:lnTo>
                  <a:lnTo>
                    <a:pt x="1014" y="544"/>
                  </a:lnTo>
                  <a:lnTo>
                    <a:pt x="945" y="585"/>
                  </a:lnTo>
                  <a:lnTo>
                    <a:pt x="882" y="649"/>
                  </a:lnTo>
                  <a:lnTo>
                    <a:pt x="763" y="777"/>
                  </a:lnTo>
                  <a:lnTo>
                    <a:pt x="763" y="821"/>
                  </a:lnTo>
                  <a:lnTo>
                    <a:pt x="744" y="823"/>
                  </a:lnTo>
                  <a:lnTo>
                    <a:pt x="730" y="831"/>
                  </a:lnTo>
                  <a:lnTo>
                    <a:pt x="721" y="858"/>
                  </a:lnTo>
                  <a:lnTo>
                    <a:pt x="712" y="881"/>
                  </a:lnTo>
                  <a:lnTo>
                    <a:pt x="701" y="884"/>
                  </a:lnTo>
                  <a:lnTo>
                    <a:pt x="678" y="874"/>
                  </a:lnTo>
                  <a:lnTo>
                    <a:pt x="644" y="926"/>
                  </a:lnTo>
                  <a:lnTo>
                    <a:pt x="621" y="983"/>
                  </a:lnTo>
                  <a:lnTo>
                    <a:pt x="589" y="1018"/>
                  </a:lnTo>
                  <a:lnTo>
                    <a:pt x="562" y="1022"/>
                  </a:lnTo>
                  <a:lnTo>
                    <a:pt x="523" y="1016"/>
                  </a:lnTo>
                  <a:lnTo>
                    <a:pt x="425" y="1004"/>
                  </a:lnTo>
                  <a:lnTo>
                    <a:pt x="336" y="964"/>
                  </a:lnTo>
                  <a:lnTo>
                    <a:pt x="314" y="978"/>
                  </a:lnTo>
                  <a:lnTo>
                    <a:pt x="308" y="1004"/>
                  </a:lnTo>
                  <a:lnTo>
                    <a:pt x="308" y="1032"/>
                  </a:lnTo>
                  <a:lnTo>
                    <a:pt x="310" y="1061"/>
                  </a:lnTo>
                  <a:lnTo>
                    <a:pt x="209" y="1151"/>
                  </a:lnTo>
                  <a:lnTo>
                    <a:pt x="144" y="1177"/>
                  </a:lnTo>
                  <a:lnTo>
                    <a:pt x="109" y="1182"/>
                  </a:lnTo>
                  <a:lnTo>
                    <a:pt x="70" y="1171"/>
                  </a:lnTo>
                  <a:lnTo>
                    <a:pt x="81" y="1105"/>
                  </a:lnTo>
                  <a:lnTo>
                    <a:pt x="81" y="1073"/>
                  </a:lnTo>
                  <a:lnTo>
                    <a:pt x="77" y="1038"/>
                  </a:lnTo>
                  <a:lnTo>
                    <a:pt x="50" y="979"/>
                  </a:lnTo>
                  <a:lnTo>
                    <a:pt x="0" y="938"/>
                  </a:lnTo>
                  <a:lnTo>
                    <a:pt x="0" y="550"/>
                  </a:lnTo>
                  <a:lnTo>
                    <a:pt x="27" y="550"/>
                  </a:lnTo>
                  <a:lnTo>
                    <a:pt x="60" y="556"/>
                  </a:lnTo>
                  <a:lnTo>
                    <a:pt x="86" y="553"/>
                  </a:lnTo>
                  <a:lnTo>
                    <a:pt x="109" y="524"/>
                  </a:lnTo>
                  <a:lnTo>
                    <a:pt x="93" y="309"/>
                  </a:lnTo>
                  <a:lnTo>
                    <a:pt x="93" y="204"/>
                  </a:lnTo>
                  <a:lnTo>
                    <a:pt x="96" y="91"/>
                  </a:lnTo>
                  <a:lnTo>
                    <a:pt x="264" y="46"/>
                  </a:lnTo>
                  <a:lnTo>
                    <a:pt x="353" y="74"/>
                  </a:lnTo>
                  <a:lnTo>
                    <a:pt x="391" y="74"/>
                  </a:lnTo>
                  <a:lnTo>
                    <a:pt x="431" y="65"/>
                  </a:lnTo>
                  <a:lnTo>
                    <a:pt x="562" y="0"/>
                  </a:lnTo>
                  <a:lnTo>
                    <a:pt x="574" y="14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65" name="Freeform 383"/>
            <p:cNvSpPr>
              <a:spLocks noChangeAspect="1"/>
            </p:cNvSpPr>
            <p:nvPr/>
          </p:nvSpPr>
          <p:spPr bwMode="auto">
            <a:xfrm>
              <a:off x="2289" y="4561"/>
              <a:ext cx="664" cy="623"/>
            </a:xfrm>
            <a:custGeom>
              <a:avLst/>
              <a:gdLst>
                <a:gd name="T0" fmla="*/ 0 w 1767"/>
                <a:gd name="T1" fmla="*/ 0 h 1617"/>
                <a:gd name="T2" fmla="*/ 0 w 1767"/>
                <a:gd name="T3" fmla="*/ 0 h 1617"/>
                <a:gd name="T4" fmla="*/ 0 w 1767"/>
                <a:gd name="T5" fmla="*/ 0 h 1617"/>
                <a:gd name="T6" fmla="*/ 0 w 1767"/>
                <a:gd name="T7" fmla="*/ 0 h 1617"/>
                <a:gd name="T8" fmla="*/ 0 w 1767"/>
                <a:gd name="T9" fmla="*/ 0 h 1617"/>
                <a:gd name="T10" fmla="*/ 0 w 1767"/>
                <a:gd name="T11" fmla="*/ 0 h 1617"/>
                <a:gd name="T12" fmla="*/ 0 w 1767"/>
                <a:gd name="T13" fmla="*/ 0 h 1617"/>
                <a:gd name="T14" fmla="*/ 0 w 1767"/>
                <a:gd name="T15" fmla="*/ 0 h 1617"/>
                <a:gd name="T16" fmla="*/ 0 w 1767"/>
                <a:gd name="T17" fmla="*/ 0 h 1617"/>
                <a:gd name="T18" fmla="*/ 0 w 1767"/>
                <a:gd name="T19" fmla="*/ 0 h 1617"/>
                <a:gd name="T20" fmla="*/ 0 w 1767"/>
                <a:gd name="T21" fmla="*/ 0 h 1617"/>
                <a:gd name="T22" fmla="*/ 0 w 1767"/>
                <a:gd name="T23" fmla="*/ 0 h 1617"/>
                <a:gd name="T24" fmla="*/ 0 w 1767"/>
                <a:gd name="T25" fmla="*/ 0 h 1617"/>
                <a:gd name="T26" fmla="*/ 0 w 1767"/>
                <a:gd name="T27" fmla="*/ 0 h 1617"/>
                <a:gd name="T28" fmla="*/ 0 w 1767"/>
                <a:gd name="T29" fmla="*/ 0 h 1617"/>
                <a:gd name="T30" fmla="*/ 0 w 1767"/>
                <a:gd name="T31" fmla="*/ 0 h 1617"/>
                <a:gd name="T32" fmla="*/ 0 w 1767"/>
                <a:gd name="T33" fmla="*/ 0 h 1617"/>
                <a:gd name="T34" fmla="*/ 0 w 1767"/>
                <a:gd name="T35" fmla="*/ 0 h 1617"/>
                <a:gd name="T36" fmla="*/ 0 w 1767"/>
                <a:gd name="T37" fmla="*/ 0 h 1617"/>
                <a:gd name="T38" fmla="*/ 0 w 1767"/>
                <a:gd name="T39" fmla="*/ 0 h 1617"/>
                <a:gd name="T40" fmla="*/ 0 w 1767"/>
                <a:gd name="T41" fmla="*/ 0 h 1617"/>
                <a:gd name="T42" fmla="*/ 0 w 1767"/>
                <a:gd name="T43" fmla="*/ 0 h 1617"/>
                <a:gd name="T44" fmla="*/ 0 w 1767"/>
                <a:gd name="T45" fmla="*/ 0 h 1617"/>
                <a:gd name="T46" fmla="*/ 0 w 1767"/>
                <a:gd name="T47" fmla="*/ 0 h 1617"/>
                <a:gd name="T48" fmla="*/ 0 w 1767"/>
                <a:gd name="T49" fmla="*/ 0 h 1617"/>
                <a:gd name="T50" fmla="*/ 0 w 1767"/>
                <a:gd name="T51" fmla="*/ 0 h 1617"/>
                <a:gd name="T52" fmla="*/ 0 w 1767"/>
                <a:gd name="T53" fmla="*/ 0 h 1617"/>
                <a:gd name="T54" fmla="*/ 0 w 1767"/>
                <a:gd name="T55" fmla="*/ 0 h 1617"/>
                <a:gd name="T56" fmla="*/ 0 w 1767"/>
                <a:gd name="T57" fmla="*/ 0 h 1617"/>
                <a:gd name="T58" fmla="*/ 0 w 1767"/>
                <a:gd name="T59" fmla="*/ 0 h 1617"/>
                <a:gd name="T60" fmla="*/ 0 w 1767"/>
                <a:gd name="T61" fmla="*/ 0 h 1617"/>
                <a:gd name="T62" fmla="*/ 0 w 1767"/>
                <a:gd name="T63" fmla="*/ 0 h 1617"/>
                <a:gd name="T64" fmla="*/ 0 w 1767"/>
                <a:gd name="T65" fmla="*/ 0 h 1617"/>
                <a:gd name="T66" fmla="*/ 0 w 1767"/>
                <a:gd name="T67" fmla="*/ 0 h 1617"/>
                <a:gd name="T68" fmla="*/ 0 w 1767"/>
                <a:gd name="T69" fmla="*/ 0 h 1617"/>
                <a:gd name="T70" fmla="*/ 0 w 1767"/>
                <a:gd name="T71" fmla="*/ 0 h 1617"/>
                <a:gd name="T72" fmla="*/ 0 w 1767"/>
                <a:gd name="T73" fmla="*/ 0 h 1617"/>
                <a:gd name="T74" fmla="*/ 0 w 1767"/>
                <a:gd name="T75" fmla="*/ 0 h 1617"/>
                <a:gd name="T76" fmla="*/ 0 w 1767"/>
                <a:gd name="T77" fmla="*/ 0 h 1617"/>
                <a:gd name="T78" fmla="*/ 0 w 1767"/>
                <a:gd name="T79" fmla="*/ 0 h 1617"/>
                <a:gd name="T80" fmla="*/ 0 w 1767"/>
                <a:gd name="T81" fmla="*/ 0 h 1617"/>
                <a:gd name="T82" fmla="*/ 0 w 1767"/>
                <a:gd name="T83" fmla="*/ 0 h 1617"/>
                <a:gd name="T84" fmla="*/ 0 w 1767"/>
                <a:gd name="T85" fmla="*/ 0 h 1617"/>
                <a:gd name="T86" fmla="*/ 0 w 1767"/>
                <a:gd name="T87" fmla="*/ 0 h 1617"/>
                <a:gd name="T88" fmla="*/ 0 w 1767"/>
                <a:gd name="T89" fmla="*/ 0 h 1617"/>
                <a:gd name="T90" fmla="*/ 0 w 1767"/>
                <a:gd name="T91" fmla="*/ 0 h 1617"/>
                <a:gd name="T92" fmla="*/ 0 w 1767"/>
                <a:gd name="T93" fmla="*/ 0 h 1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67"/>
                <a:gd name="T142" fmla="*/ 0 h 1617"/>
                <a:gd name="T143" fmla="*/ 1767 w 1767"/>
                <a:gd name="T144" fmla="*/ 1617 h 1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67" h="1617">
                  <a:moveTo>
                    <a:pt x="1610" y="26"/>
                  </a:moveTo>
                  <a:lnTo>
                    <a:pt x="1635" y="147"/>
                  </a:lnTo>
                  <a:lnTo>
                    <a:pt x="1675" y="260"/>
                  </a:lnTo>
                  <a:lnTo>
                    <a:pt x="1693" y="365"/>
                  </a:lnTo>
                  <a:lnTo>
                    <a:pt x="1693" y="389"/>
                  </a:lnTo>
                  <a:lnTo>
                    <a:pt x="1687" y="417"/>
                  </a:lnTo>
                  <a:lnTo>
                    <a:pt x="1662" y="472"/>
                  </a:lnTo>
                  <a:lnTo>
                    <a:pt x="1630" y="457"/>
                  </a:lnTo>
                  <a:lnTo>
                    <a:pt x="1596" y="471"/>
                  </a:lnTo>
                  <a:lnTo>
                    <a:pt x="1552" y="531"/>
                  </a:lnTo>
                  <a:lnTo>
                    <a:pt x="1549" y="563"/>
                  </a:lnTo>
                  <a:lnTo>
                    <a:pt x="1561" y="594"/>
                  </a:lnTo>
                  <a:lnTo>
                    <a:pt x="1610" y="646"/>
                  </a:lnTo>
                  <a:lnTo>
                    <a:pt x="1644" y="644"/>
                  </a:lnTo>
                  <a:lnTo>
                    <a:pt x="1676" y="621"/>
                  </a:lnTo>
                  <a:lnTo>
                    <a:pt x="1699" y="615"/>
                  </a:lnTo>
                  <a:lnTo>
                    <a:pt x="1719" y="620"/>
                  </a:lnTo>
                  <a:lnTo>
                    <a:pt x="1739" y="627"/>
                  </a:lnTo>
                  <a:lnTo>
                    <a:pt x="1767" y="627"/>
                  </a:lnTo>
                  <a:lnTo>
                    <a:pt x="1767" y="744"/>
                  </a:lnTo>
                  <a:lnTo>
                    <a:pt x="1705" y="824"/>
                  </a:lnTo>
                  <a:lnTo>
                    <a:pt x="1671" y="862"/>
                  </a:lnTo>
                  <a:lnTo>
                    <a:pt x="1624" y="885"/>
                  </a:lnTo>
                  <a:lnTo>
                    <a:pt x="1500" y="1089"/>
                  </a:lnTo>
                  <a:lnTo>
                    <a:pt x="1338" y="1286"/>
                  </a:lnTo>
                  <a:lnTo>
                    <a:pt x="1246" y="1369"/>
                  </a:lnTo>
                  <a:lnTo>
                    <a:pt x="1140" y="1439"/>
                  </a:lnTo>
                  <a:lnTo>
                    <a:pt x="1030" y="1490"/>
                  </a:lnTo>
                  <a:lnTo>
                    <a:pt x="906" y="1519"/>
                  </a:lnTo>
                  <a:lnTo>
                    <a:pt x="875" y="1544"/>
                  </a:lnTo>
                  <a:lnTo>
                    <a:pt x="836" y="1542"/>
                  </a:lnTo>
                  <a:lnTo>
                    <a:pt x="764" y="1519"/>
                  </a:lnTo>
                  <a:lnTo>
                    <a:pt x="720" y="1516"/>
                  </a:lnTo>
                  <a:lnTo>
                    <a:pt x="678" y="1522"/>
                  </a:lnTo>
                  <a:lnTo>
                    <a:pt x="600" y="1551"/>
                  </a:lnTo>
                  <a:lnTo>
                    <a:pt x="525" y="1579"/>
                  </a:lnTo>
                  <a:lnTo>
                    <a:pt x="485" y="1587"/>
                  </a:lnTo>
                  <a:lnTo>
                    <a:pt x="440" y="1584"/>
                  </a:lnTo>
                  <a:lnTo>
                    <a:pt x="417" y="1610"/>
                  </a:lnTo>
                  <a:lnTo>
                    <a:pt x="382" y="1617"/>
                  </a:lnTo>
                  <a:lnTo>
                    <a:pt x="347" y="1616"/>
                  </a:lnTo>
                  <a:lnTo>
                    <a:pt x="311" y="1617"/>
                  </a:lnTo>
                  <a:lnTo>
                    <a:pt x="215" y="1508"/>
                  </a:lnTo>
                  <a:lnTo>
                    <a:pt x="155" y="1358"/>
                  </a:lnTo>
                  <a:lnTo>
                    <a:pt x="183" y="1358"/>
                  </a:lnTo>
                  <a:lnTo>
                    <a:pt x="195" y="1332"/>
                  </a:lnTo>
                  <a:lnTo>
                    <a:pt x="198" y="1309"/>
                  </a:lnTo>
                  <a:lnTo>
                    <a:pt x="195" y="1286"/>
                  </a:lnTo>
                  <a:lnTo>
                    <a:pt x="173" y="1244"/>
                  </a:lnTo>
                  <a:lnTo>
                    <a:pt x="117" y="1165"/>
                  </a:lnTo>
                  <a:lnTo>
                    <a:pt x="75" y="1014"/>
                  </a:lnTo>
                  <a:lnTo>
                    <a:pt x="49" y="934"/>
                  </a:lnTo>
                  <a:lnTo>
                    <a:pt x="0" y="853"/>
                  </a:lnTo>
                  <a:lnTo>
                    <a:pt x="27" y="818"/>
                  </a:lnTo>
                  <a:lnTo>
                    <a:pt x="58" y="795"/>
                  </a:lnTo>
                  <a:lnTo>
                    <a:pt x="80" y="831"/>
                  </a:lnTo>
                  <a:lnTo>
                    <a:pt x="98" y="867"/>
                  </a:lnTo>
                  <a:lnTo>
                    <a:pt x="155" y="890"/>
                  </a:lnTo>
                  <a:lnTo>
                    <a:pt x="179" y="896"/>
                  </a:lnTo>
                  <a:lnTo>
                    <a:pt x="207" y="885"/>
                  </a:lnTo>
                  <a:lnTo>
                    <a:pt x="253" y="901"/>
                  </a:lnTo>
                  <a:lnTo>
                    <a:pt x="295" y="882"/>
                  </a:lnTo>
                  <a:lnTo>
                    <a:pt x="370" y="827"/>
                  </a:lnTo>
                  <a:lnTo>
                    <a:pt x="370" y="394"/>
                  </a:lnTo>
                  <a:lnTo>
                    <a:pt x="417" y="434"/>
                  </a:lnTo>
                  <a:lnTo>
                    <a:pt x="445" y="492"/>
                  </a:lnTo>
                  <a:lnTo>
                    <a:pt x="453" y="560"/>
                  </a:lnTo>
                  <a:lnTo>
                    <a:pt x="451" y="592"/>
                  </a:lnTo>
                  <a:lnTo>
                    <a:pt x="440" y="627"/>
                  </a:lnTo>
                  <a:lnTo>
                    <a:pt x="474" y="635"/>
                  </a:lnTo>
                  <a:lnTo>
                    <a:pt x="511" y="635"/>
                  </a:lnTo>
                  <a:lnTo>
                    <a:pt x="575" y="609"/>
                  </a:lnTo>
                  <a:lnTo>
                    <a:pt x="680" y="517"/>
                  </a:lnTo>
                  <a:lnTo>
                    <a:pt x="681" y="491"/>
                  </a:lnTo>
                  <a:lnTo>
                    <a:pt x="678" y="462"/>
                  </a:lnTo>
                  <a:lnTo>
                    <a:pt x="681" y="437"/>
                  </a:lnTo>
                  <a:lnTo>
                    <a:pt x="706" y="420"/>
                  </a:lnTo>
                  <a:lnTo>
                    <a:pt x="793" y="457"/>
                  </a:lnTo>
                  <a:lnTo>
                    <a:pt x="893" y="472"/>
                  </a:lnTo>
                  <a:lnTo>
                    <a:pt x="929" y="478"/>
                  </a:lnTo>
                  <a:lnTo>
                    <a:pt x="956" y="475"/>
                  </a:lnTo>
                  <a:lnTo>
                    <a:pt x="990" y="440"/>
                  </a:lnTo>
                  <a:lnTo>
                    <a:pt x="1048" y="330"/>
                  </a:lnTo>
                  <a:lnTo>
                    <a:pt x="1067" y="337"/>
                  </a:lnTo>
                  <a:lnTo>
                    <a:pt x="1080" y="337"/>
                  </a:lnTo>
                  <a:lnTo>
                    <a:pt x="1090" y="316"/>
                  </a:lnTo>
                  <a:lnTo>
                    <a:pt x="1097" y="290"/>
                  </a:lnTo>
                  <a:lnTo>
                    <a:pt x="1110" y="280"/>
                  </a:lnTo>
                  <a:lnTo>
                    <a:pt x="1133" y="277"/>
                  </a:lnTo>
                  <a:lnTo>
                    <a:pt x="1133" y="233"/>
                  </a:lnTo>
                  <a:lnTo>
                    <a:pt x="1249" y="108"/>
                  </a:lnTo>
                  <a:lnTo>
                    <a:pt x="1311" y="46"/>
                  </a:lnTo>
                  <a:lnTo>
                    <a:pt x="1384" y="0"/>
                  </a:lnTo>
                  <a:lnTo>
                    <a:pt x="1610" y="26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66" name="Freeform 384"/>
            <p:cNvSpPr>
              <a:spLocks noChangeAspect="1"/>
            </p:cNvSpPr>
            <p:nvPr/>
          </p:nvSpPr>
          <p:spPr bwMode="auto">
            <a:xfrm>
              <a:off x="2870" y="4736"/>
              <a:ext cx="50" cy="72"/>
            </a:xfrm>
            <a:custGeom>
              <a:avLst/>
              <a:gdLst>
                <a:gd name="T0" fmla="*/ 0 w 132"/>
                <a:gd name="T1" fmla="*/ 0 h 188"/>
                <a:gd name="T2" fmla="*/ 0 w 132"/>
                <a:gd name="T3" fmla="*/ 0 h 188"/>
                <a:gd name="T4" fmla="*/ 0 w 132"/>
                <a:gd name="T5" fmla="*/ 0 h 188"/>
                <a:gd name="T6" fmla="*/ 0 w 132"/>
                <a:gd name="T7" fmla="*/ 0 h 188"/>
                <a:gd name="T8" fmla="*/ 0 w 132"/>
                <a:gd name="T9" fmla="*/ 0 h 188"/>
                <a:gd name="T10" fmla="*/ 0 w 132"/>
                <a:gd name="T11" fmla="*/ 0 h 188"/>
                <a:gd name="T12" fmla="*/ 0 w 132"/>
                <a:gd name="T13" fmla="*/ 0 h 188"/>
                <a:gd name="T14" fmla="*/ 0 w 132"/>
                <a:gd name="T15" fmla="*/ 0 h 188"/>
                <a:gd name="T16" fmla="*/ 0 w 132"/>
                <a:gd name="T17" fmla="*/ 0 h 188"/>
                <a:gd name="T18" fmla="*/ 0 w 132"/>
                <a:gd name="T19" fmla="*/ 0 h 188"/>
                <a:gd name="T20" fmla="*/ 0 w 132"/>
                <a:gd name="T21" fmla="*/ 0 h 188"/>
                <a:gd name="T22" fmla="*/ 0 w 132"/>
                <a:gd name="T23" fmla="*/ 0 h 1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2"/>
                <a:gd name="T37" fmla="*/ 0 h 188"/>
                <a:gd name="T38" fmla="*/ 132 w 132"/>
                <a:gd name="T39" fmla="*/ 188 h 1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2" h="188">
                  <a:moveTo>
                    <a:pt x="110" y="14"/>
                  </a:moveTo>
                  <a:lnTo>
                    <a:pt x="130" y="83"/>
                  </a:lnTo>
                  <a:lnTo>
                    <a:pt x="132" y="120"/>
                  </a:lnTo>
                  <a:lnTo>
                    <a:pt x="124" y="163"/>
                  </a:lnTo>
                  <a:lnTo>
                    <a:pt x="95" y="185"/>
                  </a:lnTo>
                  <a:lnTo>
                    <a:pt x="58" y="188"/>
                  </a:lnTo>
                  <a:lnTo>
                    <a:pt x="12" y="139"/>
                  </a:lnTo>
                  <a:lnTo>
                    <a:pt x="0" y="109"/>
                  </a:lnTo>
                  <a:lnTo>
                    <a:pt x="0" y="73"/>
                  </a:lnTo>
                  <a:lnTo>
                    <a:pt x="43" y="16"/>
                  </a:lnTo>
                  <a:lnTo>
                    <a:pt x="73" y="0"/>
                  </a:lnTo>
                  <a:lnTo>
                    <a:pt x="110" y="14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67" name="Freeform 385"/>
            <p:cNvSpPr>
              <a:spLocks noChangeAspect="1"/>
            </p:cNvSpPr>
            <p:nvPr/>
          </p:nvSpPr>
          <p:spPr bwMode="auto">
            <a:xfrm>
              <a:off x="2716" y="4874"/>
              <a:ext cx="98" cy="104"/>
            </a:xfrm>
            <a:custGeom>
              <a:avLst/>
              <a:gdLst>
                <a:gd name="T0" fmla="*/ 0 w 259"/>
                <a:gd name="T1" fmla="*/ 0 h 268"/>
                <a:gd name="T2" fmla="*/ 0 w 259"/>
                <a:gd name="T3" fmla="*/ 0 h 268"/>
                <a:gd name="T4" fmla="*/ 0 w 259"/>
                <a:gd name="T5" fmla="*/ 0 h 268"/>
                <a:gd name="T6" fmla="*/ 0 w 259"/>
                <a:gd name="T7" fmla="*/ 0 h 268"/>
                <a:gd name="T8" fmla="*/ 0 w 259"/>
                <a:gd name="T9" fmla="*/ 0 h 268"/>
                <a:gd name="T10" fmla="*/ 0 w 259"/>
                <a:gd name="T11" fmla="*/ 0 h 268"/>
                <a:gd name="T12" fmla="*/ 0 w 259"/>
                <a:gd name="T13" fmla="*/ 0 h 268"/>
                <a:gd name="T14" fmla="*/ 0 w 259"/>
                <a:gd name="T15" fmla="*/ 0 h 268"/>
                <a:gd name="T16" fmla="*/ 0 w 259"/>
                <a:gd name="T17" fmla="*/ 0 h 268"/>
                <a:gd name="T18" fmla="*/ 0 w 259"/>
                <a:gd name="T19" fmla="*/ 0 h 268"/>
                <a:gd name="T20" fmla="*/ 0 w 259"/>
                <a:gd name="T21" fmla="*/ 0 h 268"/>
                <a:gd name="T22" fmla="*/ 0 w 259"/>
                <a:gd name="T23" fmla="*/ 0 h 268"/>
                <a:gd name="T24" fmla="*/ 0 w 259"/>
                <a:gd name="T25" fmla="*/ 0 h 268"/>
                <a:gd name="T26" fmla="*/ 0 w 259"/>
                <a:gd name="T27" fmla="*/ 0 h 268"/>
                <a:gd name="T28" fmla="*/ 0 w 259"/>
                <a:gd name="T29" fmla="*/ 0 h 268"/>
                <a:gd name="T30" fmla="*/ 0 w 259"/>
                <a:gd name="T31" fmla="*/ 0 h 268"/>
                <a:gd name="T32" fmla="*/ 0 w 259"/>
                <a:gd name="T33" fmla="*/ 0 h 268"/>
                <a:gd name="T34" fmla="*/ 0 w 259"/>
                <a:gd name="T35" fmla="*/ 0 h 268"/>
                <a:gd name="T36" fmla="*/ 0 w 259"/>
                <a:gd name="T37" fmla="*/ 0 h 268"/>
                <a:gd name="T38" fmla="*/ 0 w 259"/>
                <a:gd name="T39" fmla="*/ 0 h 26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59"/>
                <a:gd name="T61" fmla="*/ 0 h 268"/>
                <a:gd name="T62" fmla="*/ 259 w 259"/>
                <a:gd name="T63" fmla="*/ 268 h 26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59" h="268">
                  <a:moveTo>
                    <a:pt x="258" y="70"/>
                  </a:moveTo>
                  <a:lnTo>
                    <a:pt x="259" y="102"/>
                  </a:lnTo>
                  <a:lnTo>
                    <a:pt x="241" y="127"/>
                  </a:lnTo>
                  <a:lnTo>
                    <a:pt x="222" y="150"/>
                  </a:lnTo>
                  <a:lnTo>
                    <a:pt x="213" y="181"/>
                  </a:lnTo>
                  <a:lnTo>
                    <a:pt x="190" y="179"/>
                  </a:lnTo>
                  <a:lnTo>
                    <a:pt x="169" y="187"/>
                  </a:lnTo>
                  <a:lnTo>
                    <a:pt x="136" y="224"/>
                  </a:lnTo>
                  <a:lnTo>
                    <a:pt x="106" y="259"/>
                  </a:lnTo>
                  <a:lnTo>
                    <a:pt x="86" y="268"/>
                  </a:lnTo>
                  <a:lnTo>
                    <a:pt x="58" y="265"/>
                  </a:lnTo>
                  <a:lnTo>
                    <a:pt x="18" y="208"/>
                  </a:lnTo>
                  <a:lnTo>
                    <a:pt x="4" y="176"/>
                  </a:lnTo>
                  <a:lnTo>
                    <a:pt x="1" y="158"/>
                  </a:lnTo>
                  <a:lnTo>
                    <a:pt x="0" y="135"/>
                  </a:lnTo>
                  <a:lnTo>
                    <a:pt x="74" y="52"/>
                  </a:lnTo>
                  <a:lnTo>
                    <a:pt x="115" y="20"/>
                  </a:lnTo>
                  <a:lnTo>
                    <a:pt x="167" y="0"/>
                  </a:lnTo>
                  <a:lnTo>
                    <a:pt x="216" y="26"/>
                  </a:lnTo>
                  <a:lnTo>
                    <a:pt x="258" y="70"/>
                  </a:lnTo>
                  <a:close/>
                </a:path>
              </a:pathLst>
            </a:custGeom>
            <a:noFill/>
            <a:ln w="1079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68" name="Freeform 386"/>
            <p:cNvSpPr>
              <a:spLocks noChangeAspect="1"/>
            </p:cNvSpPr>
            <p:nvPr/>
          </p:nvSpPr>
          <p:spPr bwMode="auto">
            <a:xfrm>
              <a:off x="3927" y="4437"/>
              <a:ext cx="51" cy="54"/>
            </a:xfrm>
            <a:custGeom>
              <a:avLst/>
              <a:gdLst>
                <a:gd name="T0" fmla="*/ 0 w 135"/>
                <a:gd name="T1" fmla="*/ 0 h 141"/>
                <a:gd name="T2" fmla="*/ 0 w 135"/>
                <a:gd name="T3" fmla="*/ 0 h 141"/>
                <a:gd name="T4" fmla="*/ 0 w 135"/>
                <a:gd name="T5" fmla="*/ 0 h 141"/>
                <a:gd name="T6" fmla="*/ 0 w 135"/>
                <a:gd name="T7" fmla="*/ 0 h 141"/>
                <a:gd name="T8" fmla="*/ 0 w 135"/>
                <a:gd name="T9" fmla="*/ 0 h 141"/>
                <a:gd name="T10" fmla="*/ 0 w 135"/>
                <a:gd name="T11" fmla="*/ 0 h 1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5"/>
                <a:gd name="T19" fmla="*/ 0 h 141"/>
                <a:gd name="T20" fmla="*/ 135 w 135"/>
                <a:gd name="T21" fmla="*/ 141 h 1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5" h="141">
                  <a:moveTo>
                    <a:pt x="75" y="120"/>
                  </a:moveTo>
                  <a:cubicBezTo>
                    <a:pt x="55" y="115"/>
                    <a:pt x="26" y="123"/>
                    <a:pt x="15" y="105"/>
                  </a:cubicBezTo>
                  <a:cubicBezTo>
                    <a:pt x="0" y="80"/>
                    <a:pt x="49" y="17"/>
                    <a:pt x="60" y="0"/>
                  </a:cubicBezTo>
                  <a:cubicBezTo>
                    <a:pt x="75" y="5"/>
                    <a:pt x="96" y="2"/>
                    <a:pt x="105" y="15"/>
                  </a:cubicBezTo>
                  <a:cubicBezTo>
                    <a:pt x="112" y="26"/>
                    <a:pt x="135" y="115"/>
                    <a:pt x="105" y="135"/>
                  </a:cubicBezTo>
                  <a:cubicBezTo>
                    <a:pt x="96" y="141"/>
                    <a:pt x="85" y="125"/>
                    <a:pt x="75" y="120"/>
                  </a:cubicBez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69" name="Freeform 387"/>
            <p:cNvSpPr>
              <a:spLocks noChangeAspect="1"/>
            </p:cNvSpPr>
            <p:nvPr/>
          </p:nvSpPr>
          <p:spPr bwMode="auto">
            <a:xfrm>
              <a:off x="3400" y="3992"/>
              <a:ext cx="20" cy="23"/>
            </a:xfrm>
            <a:custGeom>
              <a:avLst/>
              <a:gdLst>
                <a:gd name="T0" fmla="*/ 0 w 55"/>
                <a:gd name="T1" fmla="*/ 0 h 60"/>
                <a:gd name="T2" fmla="*/ 0 w 55"/>
                <a:gd name="T3" fmla="*/ 0 h 60"/>
                <a:gd name="T4" fmla="*/ 0 w 55"/>
                <a:gd name="T5" fmla="*/ 0 h 60"/>
                <a:gd name="T6" fmla="*/ 0 w 55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5"/>
                <a:gd name="T13" fmla="*/ 0 h 60"/>
                <a:gd name="T14" fmla="*/ 55 w 55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5" h="60">
                  <a:moveTo>
                    <a:pt x="52" y="60"/>
                  </a:moveTo>
                  <a:cubicBezTo>
                    <a:pt x="37" y="55"/>
                    <a:pt x="14" y="59"/>
                    <a:pt x="7" y="45"/>
                  </a:cubicBezTo>
                  <a:cubicBezTo>
                    <a:pt x="0" y="31"/>
                    <a:pt x="6" y="0"/>
                    <a:pt x="22" y="0"/>
                  </a:cubicBezTo>
                  <a:cubicBezTo>
                    <a:pt x="55" y="0"/>
                    <a:pt x="52" y="41"/>
                    <a:pt x="52" y="60"/>
                  </a:cubicBez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70" name="Freeform 388"/>
            <p:cNvSpPr>
              <a:spLocks noChangeAspect="1"/>
            </p:cNvSpPr>
            <p:nvPr/>
          </p:nvSpPr>
          <p:spPr bwMode="auto">
            <a:xfrm>
              <a:off x="3442" y="4027"/>
              <a:ext cx="18" cy="19"/>
            </a:xfrm>
            <a:custGeom>
              <a:avLst/>
              <a:gdLst>
                <a:gd name="T0" fmla="*/ 0 w 48"/>
                <a:gd name="T1" fmla="*/ 0 h 50"/>
                <a:gd name="T2" fmla="*/ 0 w 48"/>
                <a:gd name="T3" fmla="*/ 0 h 50"/>
                <a:gd name="T4" fmla="*/ 0 w 48"/>
                <a:gd name="T5" fmla="*/ 0 h 50"/>
                <a:gd name="T6" fmla="*/ 0 w 48"/>
                <a:gd name="T7" fmla="*/ 0 h 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50"/>
                <a:gd name="T14" fmla="*/ 48 w 48"/>
                <a:gd name="T15" fmla="*/ 50 h 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50">
                  <a:moveTo>
                    <a:pt x="31" y="45"/>
                  </a:moveTo>
                  <a:cubicBezTo>
                    <a:pt x="26" y="30"/>
                    <a:pt x="0" y="0"/>
                    <a:pt x="16" y="0"/>
                  </a:cubicBezTo>
                  <a:cubicBezTo>
                    <a:pt x="34" y="0"/>
                    <a:pt x="40" y="28"/>
                    <a:pt x="46" y="45"/>
                  </a:cubicBezTo>
                  <a:cubicBezTo>
                    <a:pt x="48" y="50"/>
                    <a:pt x="36" y="45"/>
                    <a:pt x="31" y="45"/>
                  </a:cubicBez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71" name="Freeform 389"/>
            <p:cNvSpPr>
              <a:spLocks noChangeAspect="1"/>
            </p:cNvSpPr>
            <p:nvPr/>
          </p:nvSpPr>
          <p:spPr bwMode="auto">
            <a:xfrm>
              <a:off x="3837" y="3646"/>
              <a:ext cx="29" cy="47"/>
            </a:xfrm>
            <a:custGeom>
              <a:avLst/>
              <a:gdLst>
                <a:gd name="T0" fmla="*/ 0 w 75"/>
                <a:gd name="T1" fmla="*/ 0 h 120"/>
                <a:gd name="T2" fmla="*/ 0 w 75"/>
                <a:gd name="T3" fmla="*/ 0 h 120"/>
                <a:gd name="T4" fmla="*/ 0 w 75"/>
                <a:gd name="T5" fmla="*/ 0 h 120"/>
                <a:gd name="T6" fmla="*/ 0 w 75"/>
                <a:gd name="T7" fmla="*/ 0 h 1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5"/>
                <a:gd name="T13" fmla="*/ 0 h 120"/>
                <a:gd name="T14" fmla="*/ 75 w 75"/>
                <a:gd name="T15" fmla="*/ 120 h 1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5" h="120">
                  <a:moveTo>
                    <a:pt x="0" y="85"/>
                  </a:moveTo>
                  <a:cubicBezTo>
                    <a:pt x="6" y="66"/>
                    <a:pt x="18" y="0"/>
                    <a:pt x="60" y="10"/>
                  </a:cubicBezTo>
                  <a:cubicBezTo>
                    <a:pt x="75" y="14"/>
                    <a:pt x="70" y="40"/>
                    <a:pt x="75" y="55"/>
                  </a:cubicBezTo>
                  <a:cubicBezTo>
                    <a:pt x="53" y="120"/>
                    <a:pt x="75" y="104"/>
                    <a:pt x="0" y="85"/>
                  </a:cubicBez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72" name="Freeform 390"/>
            <p:cNvSpPr>
              <a:spLocks noChangeAspect="1"/>
            </p:cNvSpPr>
            <p:nvPr/>
          </p:nvSpPr>
          <p:spPr bwMode="auto">
            <a:xfrm>
              <a:off x="1683" y="3506"/>
              <a:ext cx="57" cy="54"/>
            </a:xfrm>
            <a:custGeom>
              <a:avLst/>
              <a:gdLst>
                <a:gd name="T0" fmla="*/ 0 w 154"/>
                <a:gd name="T1" fmla="*/ 0 h 140"/>
                <a:gd name="T2" fmla="*/ 0 w 154"/>
                <a:gd name="T3" fmla="*/ 0 h 140"/>
                <a:gd name="T4" fmla="*/ 0 w 154"/>
                <a:gd name="T5" fmla="*/ 0 h 140"/>
                <a:gd name="T6" fmla="*/ 0 w 154"/>
                <a:gd name="T7" fmla="*/ 0 h 140"/>
                <a:gd name="T8" fmla="*/ 0 w 154"/>
                <a:gd name="T9" fmla="*/ 0 h 140"/>
                <a:gd name="T10" fmla="*/ 0 w 154"/>
                <a:gd name="T11" fmla="*/ 0 h 1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"/>
                <a:gd name="T19" fmla="*/ 0 h 140"/>
                <a:gd name="T20" fmla="*/ 154 w 154"/>
                <a:gd name="T21" fmla="*/ 140 h 1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" h="140">
                  <a:moveTo>
                    <a:pt x="94" y="90"/>
                  </a:moveTo>
                  <a:cubicBezTo>
                    <a:pt x="78" y="85"/>
                    <a:pt x="0" y="75"/>
                    <a:pt x="64" y="30"/>
                  </a:cubicBezTo>
                  <a:cubicBezTo>
                    <a:pt x="90" y="12"/>
                    <a:pt x="154" y="0"/>
                    <a:pt x="154" y="0"/>
                  </a:cubicBezTo>
                  <a:cubicBezTo>
                    <a:pt x="144" y="15"/>
                    <a:pt x="127" y="27"/>
                    <a:pt x="124" y="45"/>
                  </a:cubicBezTo>
                  <a:cubicBezTo>
                    <a:pt x="121" y="61"/>
                    <a:pt x="150" y="79"/>
                    <a:pt x="139" y="90"/>
                  </a:cubicBezTo>
                  <a:cubicBezTo>
                    <a:pt x="89" y="140"/>
                    <a:pt x="94" y="38"/>
                    <a:pt x="94" y="90"/>
                  </a:cubicBez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73" name="Freeform 391"/>
            <p:cNvSpPr>
              <a:spLocks noChangeAspect="1"/>
            </p:cNvSpPr>
            <p:nvPr/>
          </p:nvSpPr>
          <p:spPr bwMode="auto">
            <a:xfrm>
              <a:off x="469" y="2985"/>
              <a:ext cx="23" cy="30"/>
            </a:xfrm>
            <a:custGeom>
              <a:avLst/>
              <a:gdLst>
                <a:gd name="T0" fmla="*/ 0 w 60"/>
                <a:gd name="T1" fmla="*/ 0 h 78"/>
                <a:gd name="T2" fmla="*/ 0 w 60"/>
                <a:gd name="T3" fmla="*/ 0 h 78"/>
                <a:gd name="T4" fmla="*/ 0 w 60"/>
                <a:gd name="T5" fmla="*/ 0 h 78"/>
                <a:gd name="T6" fmla="*/ 0 w 60"/>
                <a:gd name="T7" fmla="*/ 0 h 78"/>
                <a:gd name="T8" fmla="*/ 0 w 60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78"/>
                <a:gd name="T17" fmla="*/ 60 w 60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78">
                  <a:moveTo>
                    <a:pt x="38" y="59"/>
                  </a:moveTo>
                  <a:cubicBezTo>
                    <a:pt x="28" y="44"/>
                    <a:pt x="0" y="30"/>
                    <a:pt x="8" y="14"/>
                  </a:cubicBezTo>
                  <a:cubicBezTo>
                    <a:pt x="15" y="0"/>
                    <a:pt x="46" y="15"/>
                    <a:pt x="53" y="29"/>
                  </a:cubicBezTo>
                  <a:cubicBezTo>
                    <a:pt x="60" y="43"/>
                    <a:pt x="45" y="60"/>
                    <a:pt x="38" y="74"/>
                  </a:cubicBezTo>
                  <a:cubicBezTo>
                    <a:pt x="36" y="78"/>
                    <a:pt x="38" y="64"/>
                    <a:pt x="38" y="59"/>
                  </a:cubicBez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74" name="Freeform 392"/>
            <p:cNvSpPr>
              <a:spLocks noChangeAspect="1"/>
            </p:cNvSpPr>
            <p:nvPr/>
          </p:nvSpPr>
          <p:spPr bwMode="auto">
            <a:xfrm>
              <a:off x="394" y="3028"/>
              <a:ext cx="16" cy="21"/>
            </a:xfrm>
            <a:custGeom>
              <a:avLst/>
              <a:gdLst>
                <a:gd name="T0" fmla="*/ 0 w 46"/>
                <a:gd name="T1" fmla="*/ 0 h 54"/>
                <a:gd name="T2" fmla="*/ 0 w 46"/>
                <a:gd name="T3" fmla="*/ 0 h 54"/>
                <a:gd name="T4" fmla="*/ 0 w 46"/>
                <a:gd name="T5" fmla="*/ 0 h 54"/>
                <a:gd name="T6" fmla="*/ 0 60000 65536"/>
                <a:gd name="T7" fmla="*/ 0 60000 65536"/>
                <a:gd name="T8" fmla="*/ 0 60000 65536"/>
                <a:gd name="T9" fmla="*/ 0 w 46"/>
                <a:gd name="T10" fmla="*/ 0 h 54"/>
                <a:gd name="T11" fmla="*/ 46 w 46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6" h="54">
                  <a:moveTo>
                    <a:pt x="46" y="9"/>
                  </a:moveTo>
                  <a:cubicBezTo>
                    <a:pt x="46" y="9"/>
                    <a:pt x="36" y="39"/>
                    <a:pt x="31" y="54"/>
                  </a:cubicBezTo>
                  <a:cubicBezTo>
                    <a:pt x="13" y="0"/>
                    <a:pt x="0" y="9"/>
                    <a:pt x="46" y="9"/>
                  </a:cubicBez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75" name="Freeform 393"/>
            <p:cNvSpPr>
              <a:spLocks noChangeAspect="1"/>
            </p:cNvSpPr>
            <p:nvPr/>
          </p:nvSpPr>
          <p:spPr bwMode="auto">
            <a:xfrm>
              <a:off x="384" y="3084"/>
              <a:ext cx="36" cy="31"/>
            </a:xfrm>
            <a:custGeom>
              <a:avLst/>
              <a:gdLst>
                <a:gd name="T0" fmla="*/ 0 w 95"/>
                <a:gd name="T1" fmla="*/ 0 h 79"/>
                <a:gd name="T2" fmla="*/ 0 w 95"/>
                <a:gd name="T3" fmla="*/ 0 h 79"/>
                <a:gd name="T4" fmla="*/ 0 w 95"/>
                <a:gd name="T5" fmla="*/ 0 h 79"/>
                <a:gd name="T6" fmla="*/ 0 w 95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5"/>
                <a:gd name="T13" fmla="*/ 0 h 79"/>
                <a:gd name="T14" fmla="*/ 95 w 95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5" h="79">
                  <a:moveTo>
                    <a:pt x="56" y="30"/>
                  </a:moveTo>
                  <a:cubicBezTo>
                    <a:pt x="41" y="35"/>
                    <a:pt x="22" y="56"/>
                    <a:pt x="11" y="45"/>
                  </a:cubicBezTo>
                  <a:cubicBezTo>
                    <a:pt x="0" y="34"/>
                    <a:pt x="10" y="0"/>
                    <a:pt x="26" y="0"/>
                  </a:cubicBezTo>
                  <a:cubicBezTo>
                    <a:pt x="95" y="0"/>
                    <a:pt x="7" y="79"/>
                    <a:pt x="56" y="30"/>
                  </a:cubicBez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76" name="Freeform 394"/>
            <p:cNvSpPr>
              <a:spLocks noChangeAspect="1"/>
            </p:cNvSpPr>
            <p:nvPr/>
          </p:nvSpPr>
          <p:spPr bwMode="auto">
            <a:xfrm>
              <a:off x="444" y="3082"/>
              <a:ext cx="21" cy="13"/>
            </a:xfrm>
            <a:custGeom>
              <a:avLst/>
              <a:gdLst>
                <a:gd name="T0" fmla="*/ 0 w 54"/>
                <a:gd name="T1" fmla="*/ 0 h 36"/>
                <a:gd name="T2" fmla="*/ 0 w 54"/>
                <a:gd name="T3" fmla="*/ 0 h 36"/>
                <a:gd name="T4" fmla="*/ 0 w 54"/>
                <a:gd name="T5" fmla="*/ 0 h 36"/>
                <a:gd name="T6" fmla="*/ 0 w 54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"/>
                <a:gd name="T13" fmla="*/ 0 h 36"/>
                <a:gd name="T14" fmla="*/ 54 w 54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" h="36">
                  <a:moveTo>
                    <a:pt x="45" y="35"/>
                  </a:moveTo>
                  <a:cubicBezTo>
                    <a:pt x="30" y="30"/>
                    <a:pt x="0" y="36"/>
                    <a:pt x="0" y="20"/>
                  </a:cubicBezTo>
                  <a:cubicBezTo>
                    <a:pt x="0" y="4"/>
                    <a:pt x="30" y="0"/>
                    <a:pt x="45" y="5"/>
                  </a:cubicBezTo>
                  <a:cubicBezTo>
                    <a:pt x="54" y="8"/>
                    <a:pt x="45" y="25"/>
                    <a:pt x="45" y="35"/>
                  </a:cubicBez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77" name="Freeform 395"/>
            <p:cNvSpPr>
              <a:spLocks noChangeAspect="1"/>
            </p:cNvSpPr>
            <p:nvPr/>
          </p:nvSpPr>
          <p:spPr bwMode="auto">
            <a:xfrm>
              <a:off x="1796" y="3461"/>
              <a:ext cx="24" cy="29"/>
            </a:xfrm>
            <a:custGeom>
              <a:avLst/>
              <a:gdLst>
                <a:gd name="T0" fmla="*/ 0 w 62"/>
                <a:gd name="T1" fmla="*/ 0 h 75"/>
                <a:gd name="T2" fmla="*/ 0 w 62"/>
                <a:gd name="T3" fmla="*/ 0 h 75"/>
                <a:gd name="T4" fmla="*/ 0 w 62"/>
                <a:gd name="T5" fmla="*/ 0 h 75"/>
                <a:gd name="T6" fmla="*/ 0 60000 65536"/>
                <a:gd name="T7" fmla="*/ 0 60000 65536"/>
                <a:gd name="T8" fmla="*/ 0 60000 65536"/>
                <a:gd name="T9" fmla="*/ 0 w 62"/>
                <a:gd name="T10" fmla="*/ 0 h 75"/>
                <a:gd name="T11" fmla="*/ 62 w 62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" h="75">
                  <a:moveTo>
                    <a:pt x="0" y="71"/>
                  </a:moveTo>
                  <a:cubicBezTo>
                    <a:pt x="34" y="21"/>
                    <a:pt x="62" y="0"/>
                    <a:pt x="15" y="71"/>
                  </a:cubicBezTo>
                  <a:cubicBezTo>
                    <a:pt x="12" y="75"/>
                    <a:pt x="5" y="71"/>
                    <a:pt x="0" y="71"/>
                  </a:cubicBez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  <p:sp>
          <p:nvSpPr>
            <p:cNvPr id="78" name="Freeform 396"/>
            <p:cNvSpPr>
              <a:spLocks noChangeAspect="1"/>
            </p:cNvSpPr>
            <p:nvPr/>
          </p:nvSpPr>
          <p:spPr bwMode="auto">
            <a:xfrm>
              <a:off x="1882" y="3329"/>
              <a:ext cx="39" cy="28"/>
            </a:xfrm>
            <a:custGeom>
              <a:avLst/>
              <a:gdLst>
                <a:gd name="T0" fmla="*/ 0 w 108"/>
                <a:gd name="T1" fmla="*/ 0 h 73"/>
                <a:gd name="T2" fmla="*/ 0 w 108"/>
                <a:gd name="T3" fmla="*/ 0 h 73"/>
                <a:gd name="T4" fmla="*/ 0 w 108"/>
                <a:gd name="T5" fmla="*/ 0 h 73"/>
                <a:gd name="T6" fmla="*/ 0 w 108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73"/>
                <a:gd name="T14" fmla="*/ 108 w 108"/>
                <a:gd name="T15" fmla="*/ 73 h 7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73">
                  <a:moveTo>
                    <a:pt x="0" y="53"/>
                  </a:moveTo>
                  <a:cubicBezTo>
                    <a:pt x="5" y="38"/>
                    <a:pt x="1" y="15"/>
                    <a:pt x="15" y="8"/>
                  </a:cubicBezTo>
                  <a:cubicBezTo>
                    <a:pt x="31" y="0"/>
                    <a:pt x="108" y="29"/>
                    <a:pt x="30" y="68"/>
                  </a:cubicBezTo>
                  <a:cubicBezTo>
                    <a:pt x="20" y="73"/>
                    <a:pt x="10" y="58"/>
                    <a:pt x="0" y="53"/>
                  </a:cubicBez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>
                <a:latin typeface="+mn-ea"/>
                <a:ea typeface="+mn-ea"/>
              </a:endParaRPr>
            </a:p>
          </p:txBody>
        </p:sp>
      </p:grpSp>
      <p:sp>
        <p:nvSpPr>
          <p:cNvPr id="79" name="テキスト ボックス 13"/>
          <p:cNvSpPr txBox="1">
            <a:spLocks noChangeArrowheads="1"/>
          </p:cNvSpPr>
          <p:nvPr/>
        </p:nvSpPr>
        <p:spPr bwMode="auto">
          <a:xfrm>
            <a:off x="3584848" y="4171146"/>
            <a:ext cx="864096" cy="553998"/>
          </a:xfrm>
          <a:prstGeom prst="rect">
            <a:avLst/>
          </a:prstGeom>
          <a:solidFill>
            <a:srgbClr val="FFFFFF"/>
          </a:solidFill>
          <a:ln w="317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ja-JP" sz="1000" dirty="0">
                <a:solidFill>
                  <a:srgbClr val="FF0000"/>
                </a:solidFill>
                <a:latin typeface="+mn-ea"/>
              </a:rPr>
              <a:t>Rovuma Offshore </a:t>
            </a:r>
            <a:r>
              <a:rPr lang="en-US" altLang="ja-JP" sz="1000" dirty="0" smtClean="0">
                <a:solidFill>
                  <a:srgbClr val="FF0000"/>
                </a:solidFill>
                <a:latin typeface="+mn-ea"/>
              </a:rPr>
              <a:t>Area2 &amp; 5</a:t>
            </a:r>
            <a:endParaRPr lang="ja-JP" altLang="en-US" sz="1000" dirty="0">
              <a:solidFill>
                <a:srgbClr val="FF0000"/>
              </a:solidFill>
              <a:latin typeface="+mn-ea"/>
            </a:endParaRPr>
          </a:p>
        </p:txBody>
      </p:sp>
      <p:cxnSp>
        <p:nvCxnSpPr>
          <p:cNvPr id="80" name="直線コネクタ 79"/>
          <p:cNvCxnSpPr>
            <a:stCxn id="81" idx="3"/>
            <a:endCxn id="79" idx="1"/>
          </p:cNvCxnSpPr>
          <p:nvPr/>
        </p:nvCxnSpPr>
        <p:spPr bwMode="auto">
          <a:xfrm>
            <a:off x="3106848" y="3430480"/>
            <a:ext cx="478000" cy="10176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角丸四角形 80"/>
          <p:cNvSpPr/>
          <p:nvPr/>
        </p:nvSpPr>
        <p:spPr bwMode="auto">
          <a:xfrm>
            <a:off x="2915100" y="3358447"/>
            <a:ext cx="191748" cy="144066"/>
          </a:xfrm>
          <a:prstGeom prst="roundRect">
            <a:avLst/>
          </a:prstGeom>
          <a:solidFill>
            <a:srgbClr val="FF0000">
              <a:alpha val="25098"/>
            </a:srgbClr>
          </a:solidFill>
          <a:ln w="31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+mn-ea"/>
            </a:endParaRPr>
          </a:p>
        </p:txBody>
      </p:sp>
      <p:sp>
        <p:nvSpPr>
          <p:cNvPr id="83" name="正方形/長方形 82"/>
          <p:cNvSpPr/>
          <p:nvPr/>
        </p:nvSpPr>
        <p:spPr>
          <a:xfrm>
            <a:off x="632520" y="1981289"/>
            <a:ext cx="38164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0" dirty="0" smtClean="0"/>
              <a:t>2 projects offshore Mozambique</a:t>
            </a:r>
            <a:endParaRPr lang="ja-JP" altLang="en-US" sz="1400" b="0" dirty="0"/>
          </a:p>
        </p:txBody>
      </p:sp>
      <p:sp>
        <p:nvSpPr>
          <p:cNvPr id="85" name="正方形/長方形 84"/>
          <p:cNvSpPr/>
          <p:nvPr/>
        </p:nvSpPr>
        <p:spPr>
          <a:xfrm>
            <a:off x="5360795" y="1981870"/>
            <a:ext cx="38164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0" dirty="0" smtClean="0"/>
              <a:t>Human resources development</a:t>
            </a:r>
            <a:endParaRPr lang="ja-JP" altLang="en-US" sz="1400" b="0" dirty="0"/>
          </a:p>
        </p:txBody>
      </p:sp>
      <p:sp>
        <p:nvSpPr>
          <p:cNvPr id="87" name="Rectangle 2"/>
          <p:cNvSpPr txBox="1">
            <a:spLocks noChangeArrowheads="1"/>
          </p:cNvSpPr>
          <p:nvPr/>
        </p:nvSpPr>
        <p:spPr bwMode="auto">
          <a:xfrm>
            <a:off x="647700" y="476672"/>
            <a:ext cx="6705259" cy="684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  <a:extLst/>
        </p:spPr>
        <p:txBody>
          <a:bodyPr anchor="ctr"/>
          <a:lstStyle>
            <a:lvl1pPr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1pPr>
            <a:lvl2pPr marL="742950" indent="-28575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2pPr>
            <a:lvl3pPr marL="11430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3pPr>
            <a:lvl4pPr marL="16002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4pPr>
            <a:lvl5pPr marL="20574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9pPr>
          </a:lstStyle>
          <a:p>
            <a:pPr eaLnBrk="1" hangingPunct="1">
              <a:defRPr/>
            </a:pPr>
            <a:r>
              <a:rPr lang="en-US" altLang="ja-JP" sz="2800" kern="0" dirty="0"/>
              <a:t>JOGMEC’s Activities in </a:t>
            </a:r>
            <a:r>
              <a:rPr lang="en-US" altLang="ja-JP" sz="2800" kern="0" dirty="0" smtClean="0"/>
              <a:t>Mozambique</a:t>
            </a:r>
            <a:endParaRPr lang="en-US" altLang="ja-JP" sz="2800" kern="0" dirty="0"/>
          </a:p>
        </p:txBody>
      </p:sp>
      <p:sp>
        <p:nvSpPr>
          <p:cNvPr id="94" name="正方形/長方形 93"/>
          <p:cNvSpPr/>
          <p:nvPr/>
        </p:nvSpPr>
        <p:spPr>
          <a:xfrm>
            <a:off x="5219700" y="3394735"/>
            <a:ext cx="40986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altLang="ja-JP" sz="2000" b="0" dirty="0" smtClean="0"/>
              <a:t>Workshops for the Steering Committee (Mozambican Gov’t)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ja-JP" sz="2000" b="0" dirty="0" smtClean="0"/>
              <a:t>Lectures on LNG business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altLang="ja-JP" sz="2000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altLang="ja-JP" sz="2000" b="0" dirty="0" smtClean="0"/>
              <a:t>Training </a:t>
            </a:r>
            <a:r>
              <a:rPr lang="en-US" altLang="ja-JP" sz="2000" b="0" dirty="0"/>
              <a:t>courses in Japan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ja-JP" sz="2000" b="0" dirty="0"/>
              <a:t>Drilling management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ja-JP" sz="2000" b="0" dirty="0"/>
              <a:t>Reservoir engineering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ja-JP" sz="2000" b="0" dirty="0" smtClean="0"/>
              <a:t>LNG engineering</a:t>
            </a:r>
            <a:endParaRPr lang="en-US" altLang="ja-JP" sz="2000" b="0" dirty="0"/>
          </a:p>
        </p:txBody>
      </p:sp>
      <p:sp>
        <p:nvSpPr>
          <p:cNvPr id="95" name="四角形吹き出し 94"/>
          <p:cNvSpPr/>
          <p:nvPr/>
        </p:nvSpPr>
        <p:spPr bwMode="auto">
          <a:xfrm>
            <a:off x="3410419" y="2541096"/>
            <a:ext cx="1809281" cy="383848"/>
          </a:xfrm>
          <a:prstGeom prst="wedgeRectCallout">
            <a:avLst>
              <a:gd name="adj1" fmla="val -21908"/>
              <a:gd name="adj2" fmla="val 176647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altLang="ja-JP" sz="2000" dirty="0" smtClean="0">
                <a:latin typeface="Arial" pitchFamily="34" charset="0"/>
                <a:cs typeface="Arial" pitchFamily="34" charset="0"/>
              </a:rPr>
              <a:t>P50:35-65Tcf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5204652" y="1393612"/>
            <a:ext cx="4128710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2800" dirty="0" smtClean="0"/>
              <a:t>Technological Support</a:t>
            </a:r>
          </a:p>
        </p:txBody>
      </p:sp>
      <p:sp>
        <p:nvSpPr>
          <p:cNvPr id="90" name="正方形/長方形 89"/>
          <p:cNvSpPr/>
          <p:nvPr/>
        </p:nvSpPr>
        <p:spPr>
          <a:xfrm>
            <a:off x="1054827" y="1393612"/>
            <a:ext cx="3207838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2800" dirty="0" smtClean="0"/>
              <a:t>Financial Support</a:t>
            </a:r>
          </a:p>
        </p:txBody>
      </p:sp>
      <p:sp>
        <p:nvSpPr>
          <p:cNvPr id="91" name="正方形/長方形 90"/>
          <p:cNvSpPr/>
          <p:nvPr/>
        </p:nvSpPr>
        <p:spPr>
          <a:xfrm>
            <a:off x="5792843" y="2361074"/>
            <a:ext cx="29523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0" dirty="0" smtClean="0"/>
              <a:t>(38 Mozambican people</a:t>
            </a:r>
          </a:p>
          <a:p>
            <a:r>
              <a:rPr lang="en-US" altLang="ja-JP" sz="2000" b="0" dirty="0" smtClean="0"/>
              <a:t>as of August 31, 2013)</a:t>
            </a:r>
            <a:endParaRPr lang="ja-JP" alt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254037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11D61-F891-464F-AD06-34F23200B927}" type="slidenum">
              <a:rPr lang="en-US" altLang="ja-JP" b="0" smtClean="0"/>
              <a:pPr/>
              <a:t>5</a:t>
            </a:fld>
            <a:endParaRPr lang="en-US" altLang="ja-JP" b="0" dirty="0"/>
          </a:p>
        </p:txBody>
      </p:sp>
      <p:sp>
        <p:nvSpPr>
          <p:cNvPr id="14" name="正方形/長方形 13"/>
          <p:cNvSpPr/>
          <p:nvPr/>
        </p:nvSpPr>
        <p:spPr>
          <a:xfrm>
            <a:off x="828631" y="1268760"/>
            <a:ext cx="83008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000" b="0" dirty="0" smtClean="0"/>
              <a:t>The </a:t>
            </a:r>
            <a:r>
              <a:rPr lang="en-US" altLang="ja-JP" sz="2000" b="0" dirty="0"/>
              <a:t>first methane hydrate offshore production test </a:t>
            </a:r>
            <a:r>
              <a:rPr lang="en-US" altLang="ja-JP" sz="2000" b="0" dirty="0" smtClean="0"/>
              <a:t>in March, 2013</a:t>
            </a:r>
            <a:endParaRPr lang="ja-JP" altLang="en-US" sz="1400" b="0" dirty="0"/>
          </a:p>
        </p:txBody>
      </p:sp>
      <p:pic>
        <p:nvPicPr>
          <p:cNvPr id="18" name="図 14" descr="130312_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1153" y="2564904"/>
            <a:ext cx="3724720" cy="3249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647700" y="476672"/>
            <a:ext cx="6705259" cy="684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  <a:extLst/>
        </p:spPr>
        <p:txBody>
          <a:bodyPr anchor="ctr"/>
          <a:lstStyle>
            <a:lvl1pPr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1pPr>
            <a:lvl2pPr marL="742950" indent="-28575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2pPr>
            <a:lvl3pPr marL="11430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3pPr>
            <a:lvl4pPr marL="16002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4pPr>
            <a:lvl5pPr marL="2057400" indent="-228600" eaLnBrk="0" hangingPunct="0"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kumimoji="1" sz="2000" b="1">
                <a:solidFill>
                  <a:schemeClr val="tx1"/>
                </a:solidFill>
                <a:latin typeface="Arial" charset="0"/>
                <a:ea typeface="Osaka" charset="-128"/>
              </a:defRPr>
            </a:lvl9pPr>
          </a:lstStyle>
          <a:p>
            <a:pPr eaLnBrk="1" hangingPunct="1">
              <a:defRPr/>
            </a:pPr>
            <a:r>
              <a:rPr lang="en-US" altLang="ja-JP" sz="2400" dirty="0" smtClean="0">
                <a:latin typeface="Arial" pitchFamily="34" charset="0"/>
                <a:cs typeface="Arial" pitchFamily="34" charset="0"/>
              </a:rPr>
              <a:t>Methane </a:t>
            </a:r>
            <a:r>
              <a:rPr lang="en-US" altLang="ja-JP" sz="2400" dirty="0">
                <a:latin typeface="Arial" pitchFamily="34" charset="0"/>
                <a:cs typeface="Arial" pitchFamily="34" charset="0"/>
              </a:rPr>
              <a:t>Hydrate </a:t>
            </a:r>
            <a:r>
              <a:rPr lang="en-US" altLang="ja-JP" sz="2400" dirty="0" smtClean="0">
                <a:latin typeface="Arial" pitchFamily="34" charset="0"/>
                <a:cs typeface="Arial" pitchFamily="34" charset="0"/>
              </a:rPr>
              <a:t>Offshore Production Test </a:t>
            </a:r>
            <a:endParaRPr lang="en-US" altLang="ja-JP" sz="2400" kern="0" dirty="0"/>
          </a:p>
        </p:txBody>
      </p:sp>
      <p:pic>
        <p:nvPicPr>
          <p:cNvPr id="12" name="Picture 508" descr="ma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1916832"/>
            <a:ext cx="4098130" cy="393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497"/>
          <p:cNvSpPr txBox="1">
            <a:spLocks noChangeArrowheads="1"/>
          </p:cNvSpPr>
          <p:nvPr/>
        </p:nvSpPr>
        <p:spPr bwMode="auto">
          <a:xfrm>
            <a:off x="760368" y="4790956"/>
            <a:ext cx="3906839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lnSpc>
                <a:spcPts val="1400"/>
              </a:lnSpc>
            </a:pPr>
            <a:r>
              <a:rPr lang="ja-JP" altLang="en-US" sz="900" dirty="0">
                <a:latin typeface="Times New Roman" pitchFamily="18" charset="0"/>
              </a:rPr>
              <a:t>　</a:t>
            </a:r>
            <a:r>
              <a:rPr lang="en-US" altLang="ja-JP" sz="900" dirty="0">
                <a:latin typeface="Times New Roman" pitchFamily="18" charset="0"/>
              </a:rPr>
              <a:t>BSR (MH concentrated zones are confirmed partially by detailed </a:t>
            </a:r>
            <a:r>
              <a:rPr lang="en-US" altLang="ja-JP" sz="900" dirty="0" smtClean="0">
                <a:latin typeface="Times New Roman" pitchFamily="18" charset="0"/>
              </a:rPr>
              <a:t>surveys)</a:t>
            </a:r>
          </a:p>
          <a:p>
            <a:pPr eaLnBrk="1" hangingPunct="1">
              <a:lnSpc>
                <a:spcPts val="1400"/>
              </a:lnSpc>
            </a:pPr>
            <a:r>
              <a:rPr lang="ja-JP" altLang="en-US" sz="900" dirty="0">
                <a:latin typeface="Times New Roman" pitchFamily="18" charset="0"/>
              </a:rPr>
              <a:t>　</a:t>
            </a:r>
            <a:r>
              <a:rPr lang="en-US" altLang="ja-JP" sz="900" dirty="0">
                <a:latin typeface="Times New Roman" pitchFamily="18" charset="0"/>
              </a:rPr>
              <a:t>BSR (Characteristics of MH concentration are suggested in some </a:t>
            </a:r>
            <a:r>
              <a:rPr lang="en-US" altLang="ja-JP" sz="900" dirty="0" smtClean="0">
                <a:latin typeface="Times New Roman" pitchFamily="18" charset="0"/>
              </a:rPr>
              <a:t>areas)</a:t>
            </a:r>
          </a:p>
          <a:p>
            <a:pPr eaLnBrk="1" hangingPunct="1">
              <a:lnSpc>
                <a:spcPts val="1400"/>
              </a:lnSpc>
            </a:pPr>
            <a:r>
              <a:rPr lang="ja-JP" altLang="en-US" sz="900" dirty="0">
                <a:latin typeface="Times New Roman" pitchFamily="18" charset="0"/>
              </a:rPr>
              <a:t>　</a:t>
            </a:r>
            <a:r>
              <a:rPr lang="en-US" altLang="ja-JP" sz="900" dirty="0">
                <a:latin typeface="Times New Roman" pitchFamily="18" charset="0"/>
              </a:rPr>
              <a:t>BSR (Characteristics of MH concentration are not </a:t>
            </a:r>
            <a:r>
              <a:rPr lang="en-US" altLang="ja-JP" sz="900" dirty="0" smtClean="0">
                <a:latin typeface="Times New Roman" pitchFamily="18" charset="0"/>
              </a:rPr>
              <a:t>recognized)</a:t>
            </a:r>
            <a:endParaRPr lang="ja-JP" altLang="en-US" sz="900" dirty="0">
              <a:latin typeface="Times New Roman" pitchFamily="18" charset="0"/>
            </a:endParaRPr>
          </a:p>
          <a:p>
            <a:pPr eaLnBrk="1" hangingPunct="1">
              <a:lnSpc>
                <a:spcPts val="1400"/>
              </a:lnSpc>
            </a:pPr>
            <a:r>
              <a:rPr lang="ja-JP" altLang="en-US" sz="900" dirty="0">
                <a:latin typeface="Times New Roman" pitchFamily="18" charset="0"/>
              </a:rPr>
              <a:t>　</a:t>
            </a:r>
            <a:r>
              <a:rPr lang="en-US" altLang="ja-JP" sz="900" dirty="0">
                <a:latin typeface="Times New Roman" pitchFamily="18" charset="0"/>
              </a:rPr>
              <a:t>BSR (Surveys are insufficient for the evaluation of </a:t>
            </a:r>
            <a:r>
              <a:rPr lang="en-US" altLang="ja-JP" sz="900" dirty="0" smtClean="0">
                <a:latin typeface="Times New Roman" pitchFamily="18" charset="0"/>
              </a:rPr>
              <a:t>MH)</a:t>
            </a:r>
            <a:endParaRPr lang="ja-JP" altLang="en-US" sz="1050" dirty="0">
              <a:latin typeface="Times New Roman" pitchFamily="18" charset="0"/>
            </a:endParaRPr>
          </a:p>
        </p:txBody>
      </p:sp>
      <p:sp>
        <p:nvSpPr>
          <p:cNvPr id="17" name="Oval 491"/>
          <p:cNvSpPr>
            <a:spLocks noChangeArrowheads="1"/>
          </p:cNvSpPr>
          <p:nvPr/>
        </p:nvSpPr>
        <p:spPr bwMode="auto">
          <a:xfrm>
            <a:off x="553993" y="4809346"/>
            <a:ext cx="28575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" name="Oval 495"/>
          <p:cNvSpPr>
            <a:spLocks noChangeArrowheads="1"/>
          </p:cNvSpPr>
          <p:nvPr/>
        </p:nvSpPr>
        <p:spPr bwMode="auto">
          <a:xfrm>
            <a:off x="553993" y="5010388"/>
            <a:ext cx="285750" cy="152400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" name="Oval 496"/>
          <p:cNvSpPr>
            <a:spLocks noChangeArrowheads="1"/>
          </p:cNvSpPr>
          <p:nvPr/>
        </p:nvSpPr>
        <p:spPr bwMode="auto">
          <a:xfrm>
            <a:off x="542881" y="5207238"/>
            <a:ext cx="285750" cy="152400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1" name="Oval 496"/>
          <p:cNvSpPr>
            <a:spLocks noChangeArrowheads="1"/>
          </p:cNvSpPr>
          <p:nvPr/>
        </p:nvSpPr>
        <p:spPr bwMode="auto">
          <a:xfrm>
            <a:off x="542881" y="5385410"/>
            <a:ext cx="285750" cy="152400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488503" y="2145050"/>
            <a:ext cx="4104457" cy="367240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+mn-ea"/>
            </a:endParaRPr>
          </a:p>
        </p:txBody>
      </p:sp>
      <p:sp>
        <p:nvSpPr>
          <p:cNvPr id="25" name="Line 91"/>
          <p:cNvSpPr>
            <a:spLocks noChangeShapeType="1"/>
          </p:cNvSpPr>
          <p:nvPr/>
        </p:nvSpPr>
        <p:spPr bwMode="auto">
          <a:xfrm flipH="1" flipV="1">
            <a:off x="1165546" y="3070799"/>
            <a:ext cx="1411189" cy="93610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74295" tIns="8890" rIns="74295" bIns="88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000"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26" name="額縁 25"/>
          <p:cNvSpPr/>
          <p:nvPr/>
        </p:nvSpPr>
        <p:spPr bwMode="auto">
          <a:xfrm>
            <a:off x="776536" y="2636912"/>
            <a:ext cx="1272134" cy="459260"/>
          </a:xfrm>
          <a:prstGeom prst="bevel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ja-JP" sz="1800" dirty="0" smtClean="0">
                <a:latin typeface="Segoe UI Light" pitchFamily="34" charset="0"/>
                <a:ea typeface="Osaka" charset="-128"/>
              </a:rPr>
              <a:t>Test site</a:t>
            </a:r>
            <a:endParaRPr kumimoji="1" lang="ja-JP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UI Light" pitchFamily="34" charset="0"/>
              <a:ea typeface="Osaka" charset="-128"/>
            </a:endParaRPr>
          </a:p>
        </p:txBody>
      </p:sp>
      <p:sp>
        <p:nvSpPr>
          <p:cNvPr id="2" name="円/楕円 1"/>
          <p:cNvSpPr/>
          <p:nvPr/>
        </p:nvSpPr>
        <p:spPr bwMode="auto">
          <a:xfrm>
            <a:off x="2551366" y="3934898"/>
            <a:ext cx="241394" cy="241394"/>
          </a:xfrm>
          <a:prstGeom prst="ellips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Osaka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282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pPr marL="0" indent="0" algn="ctr">
              <a:buNone/>
            </a:pPr>
            <a:r>
              <a:rPr kumimoji="1" lang="en-US" altLang="ja-JP" dirty="0" smtClean="0"/>
              <a:t> </a:t>
            </a:r>
            <a:r>
              <a:rPr lang="en-US" altLang="ja-JP" sz="4000" b="1" dirty="0" smtClean="0">
                <a:latin typeface="Arial" pitchFamily="34" charset="0"/>
                <a:cs typeface="Arial" pitchFamily="34" charset="0"/>
              </a:rPr>
              <a:t>Thank you for your attention.</a:t>
            </a:r>
          </a:p>
          <a:p>
            <a:pPr marL="0" indent="0">
              <a:buNone/>
            </a:pPr>
            <a:endParaRPr kumimoji="1" lang="en-US" altLang="ja-JP" sz="40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altLang="ja-JP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スライド番号プレースホルダ 7"/>
          <p:cNvSpPr>
            <a:spLocks noGrp="1"/>
          </p:cNvSpPr>
          <p:nvPr>
            <p:ph type="sldNum" sz="quarter" idx="12"/>
          </p:nvPr>
        </p:nvSpPr>
        <p:spPr>
          <a:xfrm>
            <a:off x="8391525" y="549052"/>
            <a:ext cx="835025" cy="647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Osaka" charset="-128"/>
              </a:defRPr>
            </a:lvl9pPr>
          </a:lstStyle>
          <a:p>
            <a:pPr eaLnBrk="1" hangingPunct="1"/>
            <a:endParaRPr lang="en-US" altLang="ja-JP" sz="4000" b="0" dirty="0" smtClean="0">
              <a:solidFill>
                <a:schemeClr val="bg2"/>
              </a:solidFill>
              <a:latin typeface="Arial" charset="0"/>
              <a:ea typeface="ＭＳ ゴシック" pitchFamily="49" charset="-128"/>
              <a:cs typeface="Osaka" charset="-128"/>
            </a:endParaRPr>
          </a:p>
          <a:p>
            <a:pPr eaLnBrk="1" hangingPunct="1"/>
            <a:fld id="{FBB9A014-CE2A-4762-811E-8E3A876902DF}" type="slidenum">
              <a:rPr lang="en-US" altLang="ja-JP" sz="4000" b="0" smtClean="0">
                <a:solidFill>
                  <a:schemeClr val="bg2"/>
                </a:solidFill>
                <a:latin typeface="Arial" charset="0"/>
                <a:ea typeface="ＭＳ ゴシック" pitchFamily="49" charset="-128"/>
                <a:cs typeface="Osaka" charset="-128"/>
              </a:rPr>
              <a:pPr eaLnBrk="1" hangingPunct="1"/>
              <a:t>6</a:t>
            </a:fld>
            <a:endParaRPr lang="en-US" altLang="ja-JP" sz="4000" b="0" dirty="0" smtClean="0">
              <a:solidFill>
                <a:schemeClr val="bg2"/>
              </a:solidFill>
              <a:latin typeface="Arial" charset="0"/>
              <a:ea typeface="ＭＳ ゴシック" pitchFamily="49" charset="-128"/>
              <a:cs typeface="Osaka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545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heme/theme1.xml><?xml version="1.0" encoding="utf-8"?>
<a:theme xmlns:a="http://schemas.openxmlformats.org/drawingml/2006/main" name="新しいプレゼンテーション">
  <a:themeElements>
    <a:clrScheme name="新しいプレゼンテーショ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新しいプレゼンテーション">
      <a:majorFont>
        <a:latin typeface="Times"/>
        <a:ea typeface="Osaka"/>
        <a:cs typeface=""/>
      </a:majorFont>
      <a:minorFont>
        <a:latin typeface="Times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  <a:ea typeface="Osaka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  <a:ea typeface="Osaka" charset="-128"/>
          </a:defRPr>
        </a:defPPr>
      </a:lstStyle>
    </a:lnDef>
  </a:objectDefaults>
  <a:extraClrSchemeLst>
    <a:extraClrScheme>
      <a:clrScheme name="新しいプレゼンテーショ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新しいプレゼンテーション">
  <a:themeElements>
    <a:clrScheme name="新しいプレゼンテーショ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新しいプレゼンテーション">
      <a:majorFont>
        <a:latin typeface="Times"/>
        <a:ea typeface="Osaka"/>
        <a:cs typeface=""/>
      </a:majorFont>
      <a:minorFont>
        <a:latin typeface="Times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17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Osaka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99"/>
        </a:solidFill>
        <a:ln w="3175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Osaka" charset="-128"/>
          </a:defRPr>
        </a:defPPr>
      </a:lstStyle>
    </a:lnDef>
  </a:objectDefaults>
  <a:extraClrSchemeLst>
    <a:extraClrScheme>
      <a:clrScheme name="新しいプレゼンテーショ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</Words>
  <Application>Microsoft Office PowerPoint</Application>
  <PresentationFormat>A4 210 x 297 mm</PresentationFormat>
  <Paragraphs>111</Paragraphs>
  <Slides>7</Slides>
  <Notes>7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7</vt:i4>
      </vt:variant>
    </vt:vector>
  </HeadingPairs>
  <TitlesOfParts>
    <vt:vector size="9" baseType="lpstr">
      <vt:lpstr>新しいプレゼンテーション</vt:lpstr>
      <vt:lpstr>1_新しいプレゼンテーション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2013-09-09T07:13:14Z</dcterms:created>
  <dcterms:modified xsi:type="dcterms:W3CDTF">2013-09-09T08:37:00Z</dcterms:modified>
</cp:coreProperties>
</file>